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6" r:id="rId17"/>
    <p:sldId id="297" r:id="rId18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9"/>
    </p:embeddedFont>
    <p:embeddedFont>
      <p:font typeface="#9Slide02 Tieu de dai" panose="02000000000000000000" pitchFamily="2" charset="0"/>
      <p:bold r:id="rId20"/>
    </p:embeddedFont>
    <p:embeddedFont>
      <p:font typeface="#9Slide07 Crocante" panose="02000000000000000000" pitchFamily="2" charset="-93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8A6900"/>
    <a:srgbClr val="C09200"/>
    <a:srgbClr val="CA7BD7"/>
    <a:srgbClr val="F6C76B"/>
    <a:srgbClr val="85C5F5"/>
    <a:srgbClr val="F88F93"/>
    <a:srgbClr val="94FDD5"/>
    <a:srgbClr val="FBC4EB"/>
    <a:srgbClr val="F5A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2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0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47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82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90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7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5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21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63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6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F499A18-F248-C538-84F1-7DE6472C742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9EC5357-97D8-01E1-7935-781A075A4878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1" name="Hình ảnh 10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DBA1DB61-3D26-7E07-7DE0-0DE5A72282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AFE6477-1E49-354F-C6C7-2B01A4AC875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C5B4CEE-47EC-9D71-CE79-398DDCE29D36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2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alo.me/g/xmubkw03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https://www.facebook.com/groups/97636430684893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769" y="346346"/>
            <a:ext cx="17602462" cy="9594307"/>
            <a:chOff x="0" y="0"/>
            <a:chExt cx="21715943" cy="1183638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1571163" cy="11691600"/>
            </a:xfrm>
            <a:custGeom>
              <a:avLst/>
              <a:gdLst/>
              <a:ahLst/>
              <a:cxnLst/>
              <a:rect l="l" t="t" r="r" b="b"/>
              <a:pathLst>
                <a:path w="21571163" h="11691600">
                  <a:moveTo>
                    <a:pt x="0" y="0"/>
                  </a:moveTo>
                  <a:lnTo>
                    <a:pt x="21571163" y="0"/>
                  </a:lnTo>
                  <a:lnTo>
                    <a:pt x="21571163" y="11691600"/>
                  </a:lnTo>
                  <a:lnTo>
                    <a:pt x="0" y="1169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715943" cy="11836381"/>
            </a:xfrm>
            <a:custGeom>
              <a:avLst/>
              <a:gdLst/>
              <a:ahLst/>
              <a:cxnLst/>
              <a:rect l="l" t="t" r="r" b="b"/>
              <a:pathLst>
                <a:path w="21715943" h="11836381">
                  <a:moveTo>
                    <a:pt x="21571164" y="11691600"/>
                  </a:moveTo>
                  <a:lnTo>
                    <a:pt x="21715943" y="11691600"/>
                  </a:lnTo>
                  <a:lnTo>
                    <a:pt x="21715943" y="11836381"/>
                  </a:lnTo>
                  <a:lnTo>
                    <a:pt x="21571164" y="11836381"/>
                  </a:lnTo>
                  <a:lnTo>
                    <a:pt x="21571164" y="1169160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91600"/>
                  </a:lnTo>
                  <a:lnTo>
                    <a:pt x="0" y="11691600"/>
                  </a:lnTo>
                  <a:lnTo>
                    <a:pt x="0" y="144780"/>
                  </a:lnTo>
                  <a:close/>
                  <a:moveTo>
                    <a:pt x="0" y="11691600"/>
                  </a:moveTo>
                  <a:lnTo>
                    <a:pt x="144780" y="11691600"/>
                  </a:lnTo>
                  <a:lnTo>
                    <a:pt x="144780" y="11836381"/>
                  </a:lnTo>
                  <a:lnTo>
                    <a:pt x="0" y="11836381"/>
                  </a:lnTo>
                  <a:lnTo>
                    <a:pt x="0" y="11691600"/>
                  </a:lnTo>
                  <a:close/>
                  <a:moveTo>
                    <a:pt x="21571164" y="144780"/>
                  </a:moveTo>
                  <a:lnTo>
                    <a:pt x="21715943" y="144780"/>
                  </a:lnTo>
                  <a:lnTo>
                    <a:pt x="21715943" y="11691600"/>
                  </a:lnTo>
                  <a:lnTo>
                    <a:pt x="21571164" y="11691600"/>
                  </a:lnTo>
                  <a:lnTo>
                    <a:pt x="21571164" y="144780"/>
                  </a:lnTo>
                  <a:close/>
                  <a:moveTo>
                    <a:pt x="144780" y="11691600"/>
                  </a:moveTo>
                  <a:lnTo>
                    <a:pt x="21571164" y="11691600"/>
                  </a:lnTo>
                  <a:lnTo>
                    <a:pt x="21571164" y="11836381"/>
                  </a:lnTo>
                  <a:lnTo>
                    <a:pt x="144780" y="11836381"/>
                  </a:lnTo>
                  <a:lnTo>
                    <a:pt x="144780" y="11691600"/>
                  </a:lnTo>
                  <a:close/>
                  <a:moveTo>
                    <a:pt x="21571164" y="0"/>
                  </a:moveTo>
                  <a:lnTo>
                    <a:pt x="21715943" y="0"/>
                  </a:lnTo>
                  <a:lnTo>
                    <a:pt x="21715943" y="144780"/>
                  </a:lnTo>
                  <a:lnTo>
                    <a:pt x="21571164" y="144780"/>
                  </a:lnTo>
                  <a:lnTo>
                    <a:pt x="215711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71164" y="0"/>
                  </a:lnTo>
                  <a:lnTo>
                    <a:pt x="215711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823" y="339113"/>
            <a:ext cx="17368285" cy="9366365"/>
            <a:chOff x="0" y="0"/>
            <a:chExt cx="23157713" cy="1248848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9528" b="9528"/>
            <a:stretch>
              <a:fillRect/>
            </a:stretch>
          </p:blipFill>
          <p:spPr>
            <a:xfrm>
              <a:off x="0" y="0"/>
              <a:ext cx="23157713" cy="12488487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0059048" y="1028700"/>
            <a:ext cx="7359891" cy="8801066"/>
          </a:xfrm>
          <a:custGeom>
            <a:avLst/>
            <a:gdLst/>
            <a:ahLst/>
            <a:cxnLst/>
            <a:rect l="l" t="t" r="r" b="b"/>
            <a:pathLst>
              <a:path w="7359891" h="8801066">
                <a:moveTo>
                  <a:pt x="0" y="0"/>
                </a:moveTo>
                <a:lnTo>
                  <a:pt x="7359891" y="0"/>
                </a:lnTo>
                <a:lnTo>
                  <a:pt x="7359891" y="8801066"/>
                </a:lnTo>
                <a:lnTo>
                  <a:pt x="0" y="8801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5173B6B-B37E-0E78-F50C-702E7971EFC5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427162" y="764355"/>
            <a:ext cx="9733582" cy="3759202"/>
          </a:xfrm>
          <a:custGeom>
            <a:avLst/>
            <a:gdLst/>
            <a:ahLst/>
            <a:cxnLst/>
            <a:rect l="l" t="t" r="r" b="b"/>
            <a:pathLst>
              <a:path w="9733582" h="3759202">
                <a:moveTo>
                  <a:pt x="6343836" y="3208519"/>
                </a:moveTo>
                <a:cubicBezTo>
                  <a:pt x="6340208" y="3208519"/>
                  <a:pt x="6337306" y="3213235"/>
                  <a:pt x="6335129" y="3222667"/>
                </a:cubicBezTo>
                <a:cubicBezTo>
                  <a:pt x="6334404" y="3224118"/>
                  <a:pt x="6331683" y="3235364"/>
                  <a:pt x="6326967" y="3256404"/>
                </a:cubicBezTo>
                <a:cubicBezTo>
                  <a:pt x="6322251" y="3277445"/>
                  <a:pt x="6315540" y="3308643"/>
                  <a:pt x="6306833" y="3349999"/>
                </a:cubicBezTo>
                <a:cubicBezTo>
                  <a:pt x="6290871" y="3423278"/>
                  <a:pt x="6282890" y="3463545"/>
                  <a:pt x="6282890" y="3470801"/>
                </a:cubicBezTo>
                <a:cubicBezTo>
                  <a:pt x="6282890" y="3475154"/>
                  <a:pt x="6305019" y="3477330"/>
                  <a:pt x="6349277" y="3477330"/>
                </a:cubicBezTo>
                <a:cubicBezTo>
                  <a:pt x="6379750" y="3477330"/>
                  <a:pt x="6394986" y="3475879"/>
                  <a:pt x="6394986" y="3472977"/>
                </a:cubicBezTo>
                <a:close/>
                <a:moveTo>
                  <a:pt x="3964223" y="3185664"/>
                </a:moveTo>
                <a:cubicBezTo>
                  <a:pt x="3933750" y="3185664"/>
                  <a:pt x="3907994" y="3207068"/>
                  <a:pt x="3886953" y="3249875"/>
                </a:cubicBezTo>
                <a:cubicBezTo>
                  <a:pt x="3865912" y="3294132"/>
                  <a:pt x="3855392" y="3343832"/>
                  <a:pt x="3855392" y="3398972"/>
                </a:cubicBezTo>
                <a:cubicBezTo>
                  <a:pt x="3855392" y="3428719"/>
                  <a:pt x="3857931" y="3453388"/>
                  <a:pt x="3863010" y="3472977"/>
                </a:cubicBezTo>
                <a:cubicBezTo>
                  <a:pt x="3870266" y="3509980"/>
                  <a:pt x="3892757" y="3528481"/>
                  <a:pt x="3930486" y="3528481"/>
                </a:cubicBezTo>
                <a:cubicBezTo>
                  <a:pt x="3967488" y="3528481"/>
                  <a:pt x="3995058" y="3509617"/>
                  <a:pt x="4013197" y="3471889"/>
                </a:cubicBezTo>
                <a:cubicBezTo>
                  <a:pt x="4034963" y="3424003"/>
                  <a:pt x="4045846" y="3368500"/>
                  <a:pt x="4045846" y="3305378"/>
                </a:cubicBezTo>
                <a:cubicBezTo>
                  <a:pt x="4045846" y="3258218"/>
                  <a:pt x="4038227" y="3227383"/>
                  <a:pt x="4022991" y="3212872"/>
                </a:cubicBezTo>
                <a:cubicBezTo>
                  <a:pt x="4004853" y="3194734"/>
                  <a:pt x="3985264" y="3185664"/>
                  <a:pt x="3964223" y="3185664"/>
                </a:cubicBezTo>
                <a:close/>
                <a:moveTo>
                  <a:pt x="6226299" y="2979975"/>
                </a:moveTo>
                <a:cubicBezTo>
                  <a:pt x="6256046" y="2979975"/>
                  <a:pt x="6285430" y="2980337"/>
                  <a:pt x="6314451" y="2981063"/>
                </a:cubicBezTo>
                <a:cubicBezTo>
                  <a:pt x="6343473" y="2981789"/>
                  <a:pt x="6372857" y="2982877"/>
                  <a:pt x="6402604" y="2984328"/>
                </a:cubicBezTo>
                <a:cubicBezTo>
                  <a:pt x="6468628" y="2987956"/>
                  <a:pt x="6503091" y="2991221"/>
                  <a:pt x="6505993" y="2994123"/>
                </a:cubicBezTo>
                <a:cubicBezTo>
                  <a:pt x="6508170" y="2995574"/>
                  <a:pt x="6519778" y="3045273"/>
                  <a:pt x="6540819" y="3143221"/>
                </a:cubicBezTo>
                <a:cubicBezTo>
                  <a:pt x="6549525" y="3185302"/>
                  <a:pt x="6560046" y="3233731"/>
                  <a:pt x="6572380" y="3288509"/>
                </a:cubicBezTo>
                <a:cubicBezTo>
                  <a:pt x="6584714" y="3343287"/>
                  <a:pt x="6598862" y="3405502"/>
                  <a:pt x="6614824" y="3475154"/>
                </a:cubicBezTo>
                <a:cubicBezTo>
                  <a:pt x="6629334" y="3539001"/>
                  <a:pt x="6642031" y="3592691"/>
                  <a:pt x="6652914" y="3636223"/>
                </a:cubicBezTo>
                <a:cubicBezTo>
                  <a:pt x="6663797" y="3679755"/>
                  <a:pt x="6673229" y="3713130"/>
                  <a:pt x="6681210" y="3736347"/>
                </a:cubicBezTo>
                <a:cubicBezTo>
                  <a:pt x="6681936" y="3737073"/>
                  <a:pt x="6682299" y="3738524"/>
                  <a:pt x="6682299" y="3740700"/>
                </a:cubicBezTo>
                <a:cubicBezTo>
                  <a:pt x="6682299" y="3752309"/>
                  <a:pt x="6653640" y="3758113"/>
                  <a:pt x="6596323" y="3758113"/>
                </a:cubicBezTo>
                <a:lnTo>
                  <a:pt x="6439606" y="3758113"/>
                </a:lnTo>
                <a:lnTo>
                  <a:pt x="6424370" y="3626428"/>
                </a:lnTo>
                <a:cubicBezTo>
                  <a:pt x="6411311" y="3622801"/>
                  <a:pt x="6388819" y="3620987"/>
                  <a:pt x="6356895" y="3620987"/>
                </a:cubicBezTo>
                <a:cubicBezTo>
                  <a:pt x="6343110" y="3620987"/>
                  <a:pt x="6327511" y="3621531"/>
                  <a:pt x="6310098" y="3622619"/>
                </a:cubicBezTo>
                <a:cubicBezTo>
                  <a:pt x="6292685" y="3623708"/>
                  <a:pt x="6273458" y="3624977"/>
                  <a:pt x="6252418" y="3626428"/>
                </a:cubicBezTo>
                <a:lnTo>
                  <a:pt x="6235005" y="3740700"/>
                </a:lnTo>
                <a:lnTo>
                  <a:pt x="6110938" y="3747230"/>
                </a:lnTo>
                <a:lnTo>
                  <a:pt x="5985783" y="3749407"/>
                </a:lnTo>
                <a:cubicBezTo>
                  <a:pt x="5985783" y="3738524"/>
                  <a:pt x="5999568" y="3675039"/>
                  <a:pt x="6027139" y="3558953"/>
                </a:cubicBezTo>
                <a:cubicBezTo>
                  <a:pt x="6049630" y="3467536"/>
                  <a:pt x="6071396" y="3373941"/>
                  <a:pt x="6092437" y="3278170"/>
                </a:cubicBezTo>
                <a:cubicBezTo>
                  <a:pt x="6096065" y="3259307"/>
                  <a:pt x="6100055" y="3239536"/>
                  <a:pt x="6104408" y="3218858"/>
                </a:cubicBezTo>
                <a:cubicBezTo>
                  <a:pt x="6108762" y="3198180"/>
                  <a:pt x="6113115" y="3176233"/>
                  <a:pt x="6117468" y="3153015"/>
                </a:cubicBezTo>
                <a:lnTo>
                  <a:pt x="6135969" y="3063774"/>
                </a:lnTo>
                <a:cubicBezTo>
                  <a:pt x="6145401" y="3015889"/>
                  <a:pt x="6151568" y="2989769"/>
                  <a:pt x="6154470" y="2985416"/>
                </a:cubicBezTo>
                <a:cubicBezTo>
                  <a:pt x="6156647" y="2981789"/>
                  <a:pt x="6180590" y="2979975"/>
                  <a:pt x="6226299" y="2979975"/>
                </a:cubicBezTo>
                <a:close/>
                <a:moveTo>
                  <a:pt x="3965311" y="2957120"/>
                </a:moveTo>
                <a:cubicBezTo>
                  <a:pt x="4049473" y="2957120"/>
                  <a:pt x="4119488" y="2979612"/>
                  <a:pt x="4175354" y="3024595"/>
                </a:cubicBezTo>
                <a:cubicBezTo>
                  <a:pt x="4249359" y="3084815"/>
                  <a:pt x="4286361" y="3179135"/>
                  <a:pt x="4286361" y="3307555"/>
                </a:cubicBezTo>
                <a:cubicBezTo>
                  <a:pt x="4286361" y="3326419"/>
                  <a:pt x="4285817" y="3345101"/>
                  <a:pt x="4284729" y="3363602"/>
                </a:cubicBezTo>
                <a:cubicBezTo>
                  <a:pt x="4283641" y="3382104"/>
                  <a:pt x="4281645" y="3400423"/>
                  <a:pt x="4278743" y="3418562"/>
                </a:cubicBezTo>
                <a:cubicBezTo>
                  <a:pt x="4263507" y="3525941"/>
                  <a:pt x="4225779" y="3609741"/>
                  <a:pt x="4165559" y="3669961"/>
                </a:cubicBezTo>
                <a:cubicBezTo>
                  <a:pt x="4106065" y="3729455"/>
                  <a:pt x="4029159" y="3759202"/>
                  <a:pt x="3934839" y="3759202"/>
                </a:cubicBezTo>
                <a:cubicBezTo>
                  <a:pt x="3868089" y="3759202"/>
                  <a:pt x="3810409" y="3741426"/>
                  <a:pt x="3761798" y="3705875"/>
                </a:cubicBezTo>
                <a:cubicBezTo>
                  <a:pt x="3715363" y="3673225"/>
                  <a:pt x="3681626" y="3628968"/>
                  <a:pt x="3660585" y="3573101"/>
                </a:cubicBezTo>
                <a:cubicBezTo>
                  <a:pt x="3640271" y="3521588"/>
                  <a:pt x="3630113" y="3462457"/>
                  <a:pt x="3630113" y="3395707"/>
                </a:cubicBezTo>
                <a:cubicBezTo>
                  <a:pt x="3630113" y="3300662"/>
                  <a:pt x="3651516" y="3212147"/>
                  <a:pt x="3694323" y="3130161"/>
                </a:cubicBezTo>
                <a:cubicBezTo>
                  <a:pt x="3737129" y="3047450"/>
                  <a:pt x="3793359" y="2994485"/>
                  <a:pt x="3863010" y="2971268"/>
                </a:cubicBezTo>
                <a:cubicBezTo>
                  <a:pt x="3888404" y="2961836"/>
                  <a:pt x="3922504" y="2957120"/>
                  <a:pt x="3965311" y="2957120"/>
                </a:cubicBezTo>
                <a:close/>
                <a:moveTo>
                  <a:pt x="7187170" y="2956032"/>
                </a:moveTo>
                <a:cubicBezTo>
                  <a:pt x="7346788" y="2956032"/>
                  <a:pt x="7428411" y="2957846"/>
                  <a:pt x="7432038" y="2961474"/>
                </a:cubicBezTo>
                <a:cubicBezTo>
                  <a:pt x="7432764" y="2962199"/>
                  <a:pt x="7433127" y="2973445"/>
                  <a:pt x="7433127" y="2995211"/>
                </a:cubicBezTo>
                <a:cubicBezTo>
                  <a:pt x="7433127" y="3014800"/>
                  <a:pt x="7432764" y="3045636"/>
                  <a:pt x="7432038" y="3087717"/>
                </a:cubicBezTo>
                <a:cubicBezTo>
                  <a:pt x="7431313" y="3129798"/>
                  <a:pt x="7430225" y="3183488"/>
                  <a:pt x="7428774" y="3248786"/>
                </a:cubicBezTo>
                <a:cubicBezTo>
                  <a:pt x="7427322" y="3330046"/>
                  <a:pt x="7426053" y="3398428"/>
                  <a:pt x="7424964" y="3453932"/>
                </a:cubicBezTo>
                <a:cubicBezTo>
                  <a:pt x="7423876" y="3509435"/>
                  <a:pt x="7423332" y="3552423"/>
                  <a:pt x="7423332" y="3582896"/>
                </a:cubicBezTo>
                <a:cubicBezTo>
                  <a:pt x="7423332" y="3697531"/>
                  <a:pt x="7419342" y="3754848"/>
                  <a:pt x="7411361" y="3754848"/>
                </a:cubicBezTo>
                <a:lnTo>
                  <a:pt x="7359122" y="3754848"/>
                </a:lnTo>
                <a:lnTo>
                  <a:pt x="7193700" y="3750495"/>
                </a:lnTo>
                <a:lnTo>
                  <a:pt x="7077251" y="3741789"/>
                </a:lnTo>
                <a:cubicBezTo>
                  <a:pt x="7073624" y="3735259"/>
                  <a:pt x="7071446" y="3726552"/>
                  <a:pt x="7070721" y="3715669"/>
                </a:cubicBezTo>
                <a:lnTo>
                  <a:pt x="6967332" y="3229197"/>
                </a:lnTo>
                <a:cubicBezTo>
                  <a:pt x="6949920" y="3229197"/>
                  <a:pt x="6941213" y="3375392"/>
                  <a:pt x="6941213" y="3667784"/>
                </a:cubicBezTo>
                <a:lnTo>
                  <a:pt x="6941213" y="3690638"/>
                </a:lnTo>
                <a:cubicBezTo>
                  <a:pt x="6941213" y="3697168"/>
                  <a:pt x="6940850" y="3701521"/>
                  <a:pt x="6940125" y="3703698"/>
                </a:cubicBezTo>
                <a:cubicBezTo>
                  <a:pt x="6938674" y="3723287"/>
                  <a:pt x="6934683" y="3734896"/>
                  <a:pt x="6928153" y="3738524"/>
                </a:cubicBezTo>
                <a:cubicBezTo>
                  <a:pt x="6920173" y="3743603"/>
                  <a:pt x="6882807" y="3746505"/>
                  <a:pt x="6816058" y="3747230"/>
                </a:cubicBezTo>
                <a:lnTo>
                  <a:pt x="6801910" y="3747230"/>
                </a:lnTo>
                <a:cubicBezTo>
                  <a:pt x="6796106" y="3747956"/>
                  <a:pt x="6788488" y="3748319"/>
                  <a:pt x="6779056" y="3748319"/>
                </a:cubicBezTo>
                <a:cubicBezTo>
                  <a:pt x="6769624" y="3748319"/>
                  <a:pt x="6758015" y="3748319"/>
                  <a:pt x="6744230" y="3748319"/>
                </a:cubicBezTo>
                <a:lnTo>
                  <a:pt x="6714846" y="3748319"/>
                </a:lnTo>
                <a:cubicBezTo>
                  <a:pt x="6703237" y="3748319"/>
                  <a:pt x="6697433" y="3747230"/>
                  <a:pt x="6697433" y="3745054"/>
                </a:cubicBezTo>
                <a:lnTo>
                  <a:pt x="6697433" y="3743965"/>
                </a:lnTo>
                <a:cubicBezTo>
                  <a:pt x="6697433" y="3232462"/>
                  <a:pt x="6700698" y="2973445"/>
                  <a:pt x="6707227" y="2966915"/>
                </a:cubicBezTo>
                <a:cubicBezTo>
                  <a:pt x="6708678" y="2965464"/>
                  <a:pt x="6720650" y="2964738"/>
                  <a:pt x="6743141" y="2964738"/>
                </a:cubicBezTo>
                <a:lnTo>
                  <a:pt x="7011952" y="2970180"/>
                </a:lnTo>
                <a:cubicBezTo>
                  <a:pt x="7058387" y="2970180"/>
                  <a:pt x="7082692" y="2971631"/>
                  <a:pt x="7084869" y="2974533"/>
                </a:cubicBezTo>
                <a:cubicBezTo>
                  <a:pt x="7089222" y="2982514"/>
                  <a:pt x="7105547" y="3043459"/>
                  <a:pt x="7133843" y="3157369"/>
                </a:cubicBezTo>
                <a:cubicBezTo>
                  <a:pt x="7147628" y="3213235"/>
                  <a:pt x="7160144" y="3266018"/>
                  <a:pt x="7171390" y="3315717"/>
                </a:cubicBezTo>
                <a:cubicBezTo>
                  <a:pt x="7182636" y="3365416"/>
                  <a:pt x="7192974" y="3413120"/>
                  <a:pt x="7202406" y="3458829"/>
                </a:cubicBezTo>
                <a:lnTo>
                  <a:pt x="7202406" y="3434886"/>
                </a:lnTo>
                <a:cubicBezTo>
                  <a:pt x="7202406" y="3390629"/>
                  <a:pt x="7201318" y="3343832"/>
                  <a:pt x="7199142" y="3294495"/>
                </a:cubicBezTo>
                <a:close/>
                <a:moveTo>
                  <a:pt x="5024753" y="2954944"/>
                </a:moveTo>
                <a:lnTo>
                  <a:pt x="5269622" y="2962562"/>
                </a:lnTo>
                <a:cubicBezTo>
                  <a:pt x="5270348" y="2969817"/>
                  <a:pt x="5271073" y="2979431"/>
                  <a:pt x="5271799" y="2991402"/>
                </a:cubicBezTo>
                <a:cubicBezTo>
                  <a:pt x="5272524" y="3003373"/>
                  <a:pt x="5273613" y="3018065"/>
                  <a:pt x="5275064" y="3035478"/>
                </a:cubicBezTo>
                <a:lnTo>
                  <a:pt x="5281593" y="3161722"/>
                </a:lnTo>
                <a:cubicBezTo>
                  <a:pt x="5281593" y="3227020"/>
                  <a:pt x="5263455" y="3276719"/>
                  <a:pt x="5227178" y="3310820"/>
                </a:cubicBezTo>
                <a:cubicBezTo>
                  <a:pt x="5214844" y="3321703"/>
                  <a:pt x="5202510" y="3330046"/>
                  <a:pt x="5190176" y="3335851"/>
                </a:cubicBezTo>
                <a:lnTo>
                  <a:pt x="5172763" y="3344557"/>
                </a:lnTo>
                <a:cubicBezTo>
                  <a:pt x="5201308" y="3348185"/>
                  <a:pt x="5228029" y="3367412"/>
                  <a:pt x="5252924" y="3402237"/>
                </a:cubicBezTo>
                <a:cubicBezTo>
                  <a:pt x="5281469" y="3445044"/>
                  <a:pt x="5295741" y="3523402"/>
                  <a:pt x="5295741" y="3637311"/>
                </a:cubicBezTo>
                <a:lnTo>
                  <a:pt x="5295741" y="3716758"/>
                </a:lnTo>
                <a:cubicBezTo>
                  <a:pt x="5295741" y="3740700"/>
                  <a:pt x="5295011" y="3753397"/>
                  <a:pt x="5293548" y="3754848"/>
                </a:cubicBezTo>
                <a:cubicBezTo>
                  <a:pt x="5293548" y="3755574"/>
                  <a:pt x="5291366" y="3755937"/>
                  <a:pt x="5287001" y="3755937"/>
                </a:cubicBezTo>
                <a:lnTo>
                  <a:pt x="5037813" y="3754848"/>
                </a:lnTo>
                <a:lnTo>
                  <a:pt x="5042166" y="3660166"/>
                </a:lnTo>
                <a:cubicBezTo>
                  <a:pt x="5042166" y="3618085"/>
                  <a:pt x="5038901" y="3576729"/>
                  <a:pt x="5032371" y="3536099"/>
                </a:cubicBezTo>
                <a:cubicBezTo>
                  <a:pt x="5025116" y="3496194"/>
                  <a:pt x="5016410" y="3469712"/>
                  <a:pt x="5006252" y="3456653"/>
                </a:cubicBezTo>
                <a:cubicBezTo>
                  <a:pt x="4990290" y="3436338"/>
                  <a:pt x="4972515" y="3426180"/>
                  <a:pt x="4952925" y="3426180"/>
                </a:cubicBezTo>
                <a:cubicBezTo>
                  <a:pt x="4948572" y="3426180"/>
                  <a:pt x="4944037" y="3426361"/>
                  <a:pt x="4939321" y="3426724"/>
                </a:cubicBezTo>
                <a:cubicBezTo>
                  <a:pt x="4934605" y="3427087"/>
                  <a:pt x="4929708" y="3427631"/>
                  <a:pt x="4924629" y="3428357"/>
                </a:cubicBezTo>
                <a:cubicBezTo>
                  <a:pt x="4915923" y="3431984"/>
                  <a:pt x="4911570" y="3446858"/>
                  <a:pt x="4911570" y="3472977"/>
                </a:cubicBezTo>
                <a:cubicBezTo>
                  <a:pt x="4911570" y="3512882"/>
                  <a:pt x="4912658" y="3559316"/>
                  <a:pt x="4914834" y="3612280"/>
                </a:cubicBezTo>
                <a:lnTo>
                  <a:pt x="4920276" y="3750495"/>
                </a:lnTo>
                <a:lnTo>
                  <a:pt x="4656906" y="3735259"/>
                </a:lnTo>
                <a:lnTo>
                  <a:pt x="4660172" y="2965827"/>
                </a:lnTo>
                <a:cubicBezTo>
                  <a:pt x="4660172" y="2965101"/>
                  <a:pt x="4664887" y="2964738"/>
                  <a:pt x="4674319" y="2964738"/>
                </a:cubicBezTo>
                <a:cubicBezTo>
                  <a:pt x="4678672" y="2964738"/>
                  <a:pt x="4700620" y="2965827"/>
                  <a:pt x="4740161" y="2968003"/>
                </a:cubicBezTo>
                <a:cubicBezTo>
                  <a:pt x="4779703" y="2970180"/>
                  <a:pt x="4837202" y="2973082"/>
                  <a:pt x="4912658" y="2976710"/>
                </a:cubicBezTo>
                <a:cubicBezTo>
                  <a:pt x="4910481" y="2991946"/>
                  <a:pt x="4909393" y="3036567"/>
                  <a:pt x="4909393" y="3110571"/>
                </a:cubicBezTo>
                <a:cubicBezTo>
                  <a:pt x="4909393" y="3130161"/>
                  <a:pt x="4909393" y="3145941"/>
                  <a:pt x="4909393" y="3157913"/>
                </a:cubicBezTo>
                <a:cubicBezTo>
                  <a:pt x="4909393" y="3169884"/>
                  <a:pt x="4909756" y="3178409"/>
                  <a:pt x="4910481" y="3183488"/>
                </a:cubicBezTo>
                <a:lnTo>
                  <a:pt x="4913746" y="3235727"/>
                </a:lnTo>
                <a:cubicBezTo>
                  <a:pt x="4918825" y="3237903"/>
                  <a:pt x="4925355" y="3238991"/>
                  <a:pt x="4933336" y="3238991"/>
                </a:cubicBezTo>
                <a:cubicBezTo>
                  <a:pt x="4998634" y="3238991"/>
                  <a:pt x="5031283" y="3199087"/>
                  <a:pt x="5031283" y="3119278"/>
                </a:cubicBezTo>
                <a:cubicBezTo>
                  <a:pt x="5031283" y="3112022"/>
                  <a:pt x="5031102" y="3100777"/>
                  <a:pt x="5030739" y="3085540"/>
                </a:cubicBezTo>
                <a:cubicBezTo>
                  <a:pt x="5030376" y="3070304"/>
                  <a:pt x="5029832" y="3050715"/>
                  <a:pt x="5029107" y="3026772"/>
                </a:cubicBezTo>
                <a:close/>
                <a:moveTo>
                  <a:pt x="2662554" y="2954944"/>
                </a:moveTo>
                <a:lnTo>
                  <a:pt x="2907422" y="2962562"/>
                </a:lnTo>
                <a:cubicBezTo>
                  <a:pt x="2908148" y="2969817"/>
                  <a:pt x="2908873" y="2979431"/>
                  <a:pt x="2909599" y="2991402"/>
                </a:cubicBezTo>
                <a:cubicBezTo>
                  <a:pt x="2910324" y="3003373"/>
                  <a:pt x="2911413" y="3018065"/>
                  <a:pt x="2912864" y="3035478"/>
                </a:cubicBezTo>
                <a:lnTo>
                  <a:pt x="2919394" y="3161722"/>
                </a:lnTo>
                <a:cubicBezTo>
                  <a:pt x="2919394" y="3227020"/>
                  <a:pt x="2901255" y="3276719"/>
                  <a:pt x="2864978" y="3310820"/>
                </a:cubicBezTo>
                <a:cubicBezTo>
                  <a:pt x="2852644" y="3321703"/>
                  <a:pt x="2840310" y="3330046"/>
                  <a:pt x="2827976" y="3335851"/>
                </a:cubicBezTo>
                <a:lnTo>
                  <a:pt x="2810563" y="3344557"/>
                </a:lnTo>
                <a:cubicBezTo>
                  <a:pt x="2839108" y="3348185"/>
                  <a:pt x="2865828" y="3367412"/>
                  <a:pt x="2890723" y="3402237"/>
                </a:cubicBezTo>
                <a:cubicBezTo>
                  <a:pt x="2919269" y="3445044"/>
                  <a:pt x="2933542" y="3523402"/>
                  <a:pt x="2933542" y="3637311"/>
                </a:cubicBezTo>
                <a:lnTo>
                  <a:pt x="2933542" y="3716758"/>
                </a:lnTo>
                <a:cubicBezTo>
                  <a:pt x="2933542" y="3740700"/>
                  <a:pt x="2932810" y="3753397"/>
                  <a:pt x="2931348" y="3754848"/>
                </a:cubicBezTo>
                <a:cubicBezTo>
                  <a:pt x="2931348" y="3755574"/>
                  <a:pt x="2929166" y="3755937"/>
                  <a:pt x="2924801" y="3755937"/>
                </a:cubicBezTo>
                <a:lnTo>
                  <a:pt x="2675613" y="3754848"/>
                </a:lnTo>
                <a:lnTo>
                  <a:pt x="2679966" y="3660166"/>
                </a:lnTo>
                <a:cubicBezTo>
                  <a:pt x="2679966" y="3618085"/>
                  <a:pt x="2676702" y="3576729"/>
                  <a:pt x="2670172" y="3536099"/>
                </a:cubicBezTo>
                <a:cubicBezTo>
                  <a:pt x="2662917" y="3496194"/>
                  <a:pt x="2654210" y="3469712"/>
                  <a:pt x="2644052" y="3456653"/>
                </a:cubicBezTo>
                <a:cubicBezTo>
                  <a:pt x="2628091" y="3436338"/>
                  <a:pt x="2610315" y="3426180"/>
                  <a:pt x="2590726" y="3426180"/>
                </a:cubicBezTo>
                <a:cubicBezTo>
                  <a:pt x="2586372" y="3426180"/>
                  <a:pt x="2581838" y="3426361"/>
                  <a:pt x="2577122" y="3426724"/>
                </a:cubicBezTo>
                <a:cubicBezTo>
                  <a:pt x="2572406" y="3427087"/>
                  <a:pt x="2567508" y="3427631"/>
                  <a:pt x="2562430" y="3428357"/>
                </a:cubicBezTo>
                <a:cubicBezTo>
                  <a:pt x="2553723" y="3431984"/>
                  <a:pt x="2549370" y="3446858"/>
                  <a:pt x="2549370" y="3472977"/>
                </a:cubicBezTo>
                <a:cubicBezTo>
                  <a:pt x="2549370" y="3512882"/>
                  <a:pt x="2550458" y="3559316"/>
                  <a:pt x="2552635" y="3612280"/>
                </a:cubicBezTo>
                <a:lnTo>
                  <a:pt x="2558076" y="3750495"/>
                </a:lnTo>
                <a:lnTo>
                  <a:pt x="2294706" y="3735259"/>
                </a:lnTo>
                <a:lnTo>
                  <a:pt x="2297971" y="2965827"/>
                </a:lnTo>
                <a:cubicBezTo>
                  <a:pt x="2297971" y="2965101"/>
                  <a:pt x="2302688" y="2964738"/>
                  <a:pt x="2312120" y="2964738"/>
                </a:cubicBezTo>
                <a:cubicBezTo>
                  <a:pt x="2316472" y="2964738"/>
                  <a:pt x="2338420" y="2965827"/>
                  <a:pt x="2377962" y="2968003"/>
                </a:cubicBezTo>
                <a:cubicBezTo>
                  <a:pt x="2417504" y="2970180"/>
                  <a:pt x="2475003" y="2973082"/>
                  <a:pt x="2550458" y="2976710"/>
                </a:cubicBezTo>
                <a:cubicBezTo>
                  <a:pt x="2548282" y="2991946"/>
                  <a:pt x="2547194" y="3036567"/>
                  <a:pt x="2547194" y="3110571"/>
                </a:cubicBezTo>
                <a:cubicBezTo>
                  <a:pt x="2547194" y="3130161"/>
                  <a:pt x="2547194" y="3145941"/>
                  <a:pt x="2547194" y="3157913"/>
                </a:cubicBezTo>
                <a:cubicBezTo>
                  <a:pt x="2547194" y="3169884"/>
                  <a:pt x="2547556" y="3178409"/>
                  <a:pt x="2548282" y="3183488"/>
                </a:cubicBezTo>
                <a:lnTo>
                  <a:pt x="2551547" y="3235727"/>
                </a:lnTo>
                <a:cubicBezTo>
                  <a:pt x="2556625" y="3237903"/>
                  <a:pt x="2563155" y="3238991"/>
                  <a:pt x="2571136" y="3238991"/>
                </a:cubicBezTo>
                <a:cubicBezTo>
                  <a:pt x="2636435" y="3238991"/>
                  <a:pt x="2669084" y="3199087"/>
                  <a:pt x="2669084" y="3119278"/>
                </a:cubicBezTo>
                <a:cubicBezTo>
                  <a:pt x="2669084" y="3112022"/>
                  <a:pt x="2668902" y="3100777"/>
                  <a:pt x="2668539" y="3085540"/>
                </a:cubicBezTo>
                <a:cubicBezTo>
                  <a:pt x="2668176" y="3070304"/>
                  <a:pt x="2667633" y="3050715"/>
                  <a:pt x="2666907" y="3026772"/>
                </a:cubicBezTo>
                <a:close/>
                <a:moveTo>
                  <a:pt x="5963849" y="2941884"/>
                </a:moveTo>
                <a:lnTo>
                  <a:pt x="5963849" y="3210696"/>
                </a:lnTo>
                <a:cubicBezTo>
                  <a:pt x="5963849" y="3296309"/>
                  <a:pt x="5964575" y="3373941"/>
                  <a:pt x="5966026" y="3443593"/>
                </a:cubicBezTo>
                <a:cubicBezTo>
                  <a:pt x="5967477" y="3513244"/>
                  <a:pt x="5969654" y="3575641"/>
                  <a:pt x="5972556" y="3630782"/>
                </a:cubicBezTo>
                <a:lnTo>
                  <a:pt x="5975821" y="3730906"/>
                </a:lnTo>
                <a:cubicBezTo>
                  <a:pt x="5975821" y="3741063"/>
                  <a:pt x="5974370" y="3747593"/>
                  <a:pt x="5971468" y="3750495"/>
                </a:cubicBezTo>
                <a:lnTo>
                  <a:pt x="5708098" y="3747230"/>
                </a:lnTo>
                <a:lnTo>
                  <a:pt x="5723334" y="3455564"/>
                </a:lnTo>
                <a:lnTo>
                  <a:pt x="5723334" y="3417474"/>
                </a:lnTo>
                <a:lnTo>
                  <a:pt x="5572059" y="3429445"/>
                </a:lnTo>
                <a:cubicBezTo>
                  <a:pt x="5572785" y="3448309"/>
                  <a:pt x="5573511" y="3472433"/>
                  <a:pt x="5574236" y="3501817"/>
                </a:cubicBezTo>
                <a:cubicBezTo>
                  <a:pt x="5574962" y="3531202"/>
                  <a:pt x="5576050" y="3565483"/>
                  <a:pt x="5577501" y="3604662"/>
                </a:cubicBezTo>
                <a:cubicBezTo>
                  <a:pt x="5579678" y="3664882"/>
                  <a:pt x="5580766" y="3700433"/>
                  <a:pt x="5580766" y="3711316"/>
                </a:cubicBezTo>
                <a:cubicBezTo>
                  <a:pt x="5580766" y="3733082"/>
                  <a:pt x="5578589" y="3746142"/>
                  <a:pt x="5574236" y="3750495"/>
                </a:cubicBezTo>
                <a:lnTo>
                  <a:pt x="5308689" y="3747230"/>
                </a:lnTo>
                <a:lnTo>
                  <a:pt x="5323926" y="3453388"/>
                </a:lnTo>
                <a:cubicBezTo>
                  <a:pt x="5323926" y="3443230"/>
                  <a:pt x="5323926" y="3432710"/>
                  <a:pt x="5323926" y="3421827"/>
                </a:cubicBezTo>
                <a:cubicBezTo>
                  <a:pt x="5323926" y="3410944"/>
                  <a:pt x="5324289" y="3400061"/>
                  <a:pt x="5325014" y="3389178"/>
                </a:cubicBezTo>
                <a:cubicBezTo>
                  <a:pt x="5325740" y="3352175"/>
                  <a:pt x="5326284" y="3321703"/>
                  <a:pt x="5326647" y="3297760"/>
                </a:cubicBezTo>
                <a:cubicBezTo>
                  <a:pt x="5327009" y="3273817"/>
                  <a:pt x="5327191" y="3256767"/>
                  <a:pt x="5327191" y="3246610"/>
                </a:cubicBezTo>
                <a:lnTo>
                  <a:pt x="5323926" y="2995211"/>
                </a:lnTo>
                <a:cubicBezTo>
                  <a:pt x="5460327" y="2985053"/>
                  <a:pt x="5542312" y="2979612"/>
                  <a:pt x="5569883" y="2978886"/>
                </a:cubicBezTo>
                <a:lnTo>
                  <a:pt x="5569883" y="3243345"/>
                </a:lnTo>
                <a:lnTo>
                  <a:pt x="5646064" y="3245521"/>
                </a:lnTo>
                <a:cubicBezTo>
                  <a:pt x="5654045" y="3245521"/>
                  <a:pt x="5662026" y="3245340"/>
                  <a:pt x="5670007" y="3244977"/>
                </a:cubicBezTo>
                <a:cubicBezTo>
                  <a:pt x="5677988" y="3244614"/>
                  <a:pt x="5685606" y="3244070"/>
                  <a:pt x="5692861" y="3243345"/>
                </a:cubicBezTo>
                <a:lnTo>
                  <a:pt x="5726599" y="3238991"/>
                </a:lnTo>
                <a:lnTo>
                  <a:pt x="5723334" y="2957120"/>
                </a:lnTo>
                <a:cubicBezTo>
                  <a:pt x="5778475" y="2952767"/>
                  <a:pt x="5825997" y="2949321"/>
                  <a:pt x="5865902" y="2946781"/>
                </a:cubicBezTo>
                <a:cubicBezTo>
                  <a:pt x="5905807" y="2944242"/>
                  <a:pt x="5938456" y="2942610"/>
                  <a:pt x="5963849" y="2941884"/>
                </a:cubicBezTo>
                <a:close/>
                <a:moveTo>
                  <a:pt x="3601650" y="2941884"/>
                </a:moveTo>
                <a:lnTo>
                  <a:pt x="3601650" y="3210696"/>
                </a:lnTo>
                <a:cubicBezTo>
                  <a:pt x="3601650" y="3296309"/>
                  <a:pt x="3602375" y="3373941"/>
                  <a:pt x="3603826" y="3443593"/>
                </a:cubicBezTo>
                <a:cubicBezTo>
                  <a:pt x="3605277" y="3513244"/>
                  <a:pt x="3607454" y="3575641"/>
                  <a:pt x="3610356" y="3630782"/>
                </a:cubicBezTo>
                <a:lnTo>
                  <a:pt x="3613621" y="3730906"/>
                </a:lnTo>
                <a:cubicBezTo>
                  <a:pt x="3613621" y="3741063"/>
                  <a:pt x="3612170" y="3747593"/>
                  <a:pt x="3609268" y="3750495"/>
                </a:cubicBezTo>
                <a:lnTo>
                  <a:pt x="3345898" y="3747230"/>
                </a:lnTo>
                <a:lnTo>
                  <a:pt x="3361134" y="3455564"/>
                </a:lnTo>
                <a:lnTo>
                  <a:pt x="3361134" y="3417474"/>
                </a:lnTo>
                <a:lnTo>
                  <a:pt x="3209860" y="3429445"/>
                </a:lnTo>
                <a:cubicBezTo>
                  <a:pt x="3210585" y="3448309"/>
                  <a:pt x="3211311" y="3472433"/>
                  <a:pt x="3212036" y="3501817"/>
                </a:cubicBezTo>
                <a:cubicBezTo>
                  <a:pt x="3212762" y="3531202"/>
                  <a:pt x="3213850" y="3565483"/>
                  <a:pt x="3215301" y="3604662"/>
                </a:cubicBezTo>
                <a:cubicBezTo>
                  <a:pt x="3217478" y="3664882"/>
                  <a:pt x="3218566" y="3700433"/>
                  <a:pt x="3218566" y="3711316"/>
                </a:cubicBezTo>
                <a:cubicBezTo>
                  <a:pt x="3218566" y="3733082"/>
                  <a:pt x="3216389" y="3746142"/>
                  <a:pt x="3212036" y="3750495"/>
                </a:cubicBezTo>
                <a:lnTo>
                  <a:pt x="2946490" y="3747230"/>
                </a:lnTo>
                <a:lnTo>
                  <a:pt x="2961726" y="3453388"/>
                </a:lnTo>
                <a:cubicBezTo>
                  <a:pt x="2961726" y="3443230"/>
                  <a:pt x="2961726" y="3432710"/>
                  <a:pt x="2961726" y="3421827"/>
                </a:cubicBezTo>
                <a:cubicBezTo>
                  <a:pt x="2961726" y="3410944"/>
                  <a:pt x="2962089" y="3400061"/>
                  <a:pt x="2962814" y="3389178"/>
                </a:cubicBezTo>
                <a:cubicBezTo>
                  <a:pt x="2963540" y="3352175"/>
                  <a:pt x="2964084" y="3321703"/>
                  <a:pt x="2964447" y="3297760"/>
                </a:cubicBezTo>
                <a:cubicBezTo>
                  <a:pt x="2964809" y="3273817"/>
                  <a:pt x="2964991" y="3256767"/>
                  <a:pt x="2964991" y="3246610"/>
                </a:cubicBezTo>
                <a:lnTo>
                  <a:pt x="2961726" y="2995211"/>
                </a:lnTo>
                <a:cubicBezTo>
                  <a:pt x="3098127" y="2985053"/>
                  <a:pt x="3180113" y="2979612"/>
                  <a:pt x="3207683" y="2978886"/>
                </a:cubicBezTo>
                <a:lnTo>
                  <a:pt x="3207683" y="3243345"/>
                </a:lnTo>
                <a:lnTo>
                  <a:pt x="3283864" y="3245521"/>
                </a:lnTo>
                <a:cubicBezTo>
                  <a:pt x="3291845" y="3245521"/>
                  <a:pt x="3299826" y="3245340"/>
                  <a:pt x="3307807" y="3244977"/>
                </a:cubicBezTo>
                <a:cubicBezTo>
                  <a:pt x="3315788" y="3244614"/>
                  <a:pt x="3323406" y="3244070"/>
                  <a:pt x="3330662" y="3243345"/>
                </a:cubicBezTo>
                <a:lnTo>
                  <a:pt x="3364399" y="3238991"/>
                </a:lnTo>
                <a:lnTo>
                  <a:pt x="3361134" y="2957120"/>
                </a:lnTo>
                <a:cubicBezTo>
                  <a:pt x="3416275" y="2952767"/>
                  <a:pt x="3463797" y="2949321"/>
                  <a:pt x="3503702" y="2946781"/>
                </a:cubicBezTo>
                <a:cubicBezTo>
                  <a:pt x="3543606" y="2944242"/>
                  <a:pt x="3576256" y="2942610"/>
                  <a:pt x="3601650" y="2941884"/>
                </a:cubicBezTo>
                <a:close/>
                <a:moveTo>
                  <a:pt x="6459196" y="2821082"/>
                </a:moveTo>
                <a:cubicBezTo>
                  <a:pt x="6459196" y="2860261"/>
                  <a:pt x="6449038" y="2892185"/>
                  <a:pt x="6428723" y="2916853"/>
                </a:cubicBezTo>
                <a:cubicBezTo>
                  <a:pt x="6406957" y="2943698"/>
                  <a:pt x="6377936" y="2957120"/>
                  <a:pt x="6341659" y="2957120"/>
                </a:cubicBezTo>
                <a:cubicBezTo>
                  <a:pt x="6272733" y="2957120"/>
                  <a:pt x="6236819" y="2920843"/>
                  <a:pt x="6233917" y="2848290"/>
                </a:cubicBezTo>
                <a:lnTo>
                  <a:pt x="6233917" y="2825435"/>
                </a:lnTo>
                <a:lnTo>
                  <a:pt x="6310098" y="2825435"/>
                </a:lnTo>
                <a:cubicBezTo>
                  <a:pt x="6310098" y="2846476"/>
                  <a:pt x="6312637" y="2862438"/>
                  <a:pt x="6317716" y="2873321"/>
                </a:cubicBezTo>
                <a:cubicBezTo>
                  <a:pt x="6324246" y="2889283"/>
                  <a:pt x="6335492" y="2897263"/>
                  <a:pt x="6351454" y="2897263"/>
                </a:cubicBezTo>
                <a:cubicBezTo>
                  <a:pt x="6368141" y="2897263"/>
                  <a:pt x="6378661" y="2889645"/>
                  <a:pt x="6383015" y="2874409"/>
                </a:cubicBezTo>
                <a:cubicBezTo>
                  <a:pt x="6388093" y="2862075"/>
                  <a:pt x="6390633" y="2846476"/>
                  <a:pt x="6390633" y="2827612"/>
                </a:cubicBezTo>
                <a:close/>
                <a:moveTo>
                  <a:pt x="3928309" y="2773197"/>
                </a:moveTo>
                <a:lnTo>
                  <a:pt x="4154676" y="2778638"/>
                </a:lnTo>
                <a:cubicBezTo>
                  <a:pt x="4108242" y="2833779"/>
                  <a:pt x="4067249" y="2885655"/>
                  <a:pt x="4031698" y="2934266"/>
                </a:cubicBezTo>
                <a:lnTo>
                  <a:pt x="3884777" y="2931001"/>
                </a:lnTo>
                <a:cubicBezTo>
                  <a:pt x="3878247" y="2931001"/>
                  <a:pt x="3874982" y="2926285"/>
                  <a:pt x="3874982" y="2916853"/>
                </a:cubicBezTo>
                <a:cubicBezTo>
                  <a:pt x="3874982" y="2891459"/>
                  <a:pt x="3892757" y="2843574"/>
                  <a:pt x="3928309" y="2773197"/>
                </a:cubicBezTo>
                <a:close/>
                <a:moveTo>
                  <a:pt x="8764004" y="2464062"/>
                </a:moveTo>
                <a:cubicBezTo>
                  <a:pt x="8819145" y="2464062"/>
                  <a:pt x="8846715" y="2494172"/>
                  <a:pt x="8846715" y="2554391"/>
                </a:cubicBezTo>
                <a:cubicBezTo>
                  <a:pt x="8846715" y="2610983"/>
                  <a:pt x="8818782" y="2639279"/>
                  <a:pt x="8762916" y="2639279"/>
                </a:cubicBezTo>
                <a:cubicBezTo>
                  <a:pt x="8738247" y="2639279"/>
                  <a:pt x="8717570" y="2632024"/>
                  <a:pt x="8700882" y="2617513"/>
                </a:cubicBezTo>
                <a:cubicBezTo>
                  <a:pt x="8683469" y="2602277"/>
                  <a:pt x="8674763" y="2580873"/>
                  <a:pt x="8674763" y="2553303"/>
                </a:cubicBezTo>
                <a:cubicBezTo>
                  <a:pt x="8674763" y="2493809"/>
                  <a:pt x="8704510" y="2464062"/>
                  <a:pt x="8764004" y="2464062"/>
                </a:cubicBezTo>
                <a:close/>
                <a:moveTo>
                  <a:pt x="8772710" y="1865494"/>
                </a:moveTo>
                <a:cubicBezTo>
                  <a:pt x="8769083" y="1865494"/>
                  <a:pt x="8766181" y="1870210"/>
                  <a:pt x="8764004" y="1879642"/>
                </a:cubicBezTo>
                <a:cubicBezTo>
                  <a:pt x="8763278" y="1881093"/>
                  <a:pt x="8760558" y="1892339"/>
                  <a:pt x="8755842" y="1913379"/>
                </a:cubicBezTo>
                <a:cubicBezTo>
                  <a:pt x="8751126" y="1934420"/>
                  <a:pt x="8744414" y="1965618"/>
                  <a:pt x="8735708" y="2006974"/>
                </a:cubicBezTo>
                <a:cubicBezTo>
                  <a:pt x="8719746" y="2080253"/>
                  <a:pt x="8711765" y="2120520"/>
                  <a:pt x="8711765" y="2127776"/>
                </a:cubicBezTo>
                <a:cubicBezTo>
                  <a:pt x="8711765" y="2132129"/>
                  <a:pt x="8733894" y="2134305"/>
                  <a:pt x="8778152" y="2134305"/>
                </a:cubicBezTo>
                <a:cubicBezTo>
                  <a:pt x="8808624" y="2134305"/>
                  <a:pt x="8823861" y="2132854"/>
                  <a:pt x="8823861" y="2129952"/>
                </a:cubicBezTo>
                <a:close/>
                <a:moveTo>
                  <a:pt x="2939336" y="1854611"/>
                </a:moveTo>
                <a:lnTo>
                  <a:pt x="2901246" y="1856788"/>
                </a:lnTo>
                <a:lnTo>
                  <a:pt x="2901246" y="1932969"/>
                </a:lnTo>
                <a:lnTo>
                  <a:pt x="2991575" y="1930792"/>
                </a:lnTo>
                <a:lnTo>
                  <a:pt x="2980692" y="2113628"/>
                </a:lnTo>
                <a:cubicBezTo>
                  <a:pt x="2962554" y="2112902"/>
                  <a:pt x="2947317" y="2112358"/>
                  <a:pt x="2934983" y="2111995"/>
                </a:cubicBezTo>
                <a:cubicBezTo>
                  <a:pt x="2922649" y="2111632"/>
                  <a:pt x="2912854" y="2111451"/>
                  <a:pt x="2905599" y="2111451"/>
                </a:cubicBezTo>
                <a:lnTo>
                  <a:pt x="2907776" y="2168043"/>
                </a:lnTo>
                <a:lnTo>
                  <a:pt x="2930630" y="2168043"/>
                </a:lnTo>
                <a:cubicBezTo>
                  <a:pt x="2955298" y="2168043"/>
                  <a:pt x="2972711" y="2165866"/>
                  <a:pt x="2982869" y="2161513"/>
                </a:cubicBezTo>
                <a:cubicBezTo>
                  <a:pt x="2992301" y="2157885"/>
                  <a:pt x="3003909" y="2147002"/>
                  <a:pt x="3017695" y="2128864"/>
                </a:cubicBezTo>
                <a:cubicBezTo>
                  <a:pt x="3037284" y="2102019"/>
                  <a:pt x="3047079" y="2061389"/>
                  <a:pt x="3047079" y="2006974"/>
                </a:cubicBezTo>
                <a:cubicBezTo>
                  <a:pt x="3047079" y="1945303"/>
                  <a:pt x="3035833" y="1902134"/>
                  <a:pt x="3013341" y="1877465"/>
                </a:cubicBezTo>
                <a:cubicBezTo>
                  <a:pt x="2998831" y="1862229"/>
                  <a:pt x="2974162" y="1854611"/>
                  <a:pt x="2939336" y="1854611"/>
                </a:cubicBezTo>
                <a:close/>
                <a:moveTo>
                  <a:pt x="6745523" y="1842640"/>
                </a:moveTo>
                <a:cubicBezTo>
                  <a:pt x="6715050" y="1842640"/>
                  <a:pt x="6689294" y="1864043"/>
                  <a:pt x="6668253" y="1906850"/>
                </a:cubicBezTo>
                <a:cubicBezTo>
                  <a:pt x="6647212" y="1951107"/>
                  <a:pt x="6636692" y="2000807"/>
                  <a:pt x="6636692" y="2055947"/>
                </a:cubicBezTo>
                <a:cubicBezTo>
                  <a:pt x="6636692" y="2085694"/>
                  <a:pt x="6639232" y="2110363"/>
                  <a:pt x="6644310" y="2129952"/>
                </a:cubicBezTo>
                <a:cubicBezTo>
                  <a:pt x="6651566" y="2166955"/>
                  <a:pt x="6674057" y="2185456"/>
                  <a:pt x="6711785" y="2185456"/>
                </a:cubicBezTo>
                <a:cubicBezTo>
                  <a:pt x="6748788" y="2185456"/>
                  <a:pt x="6776358" y="2166592"/>
                  <a:pt x="6794496" y="2128864"/>
                </a:cubicBezTo>
                <a:cubicBezTo>
                  <a:pt x="6816263" y="2080978"/>
                  <a:pt x="6827146" y="2025475"/>
                  <a:pt x="6827146" y="1962353"/>
                </a:cubicBezTo>
                <a:cubicBezTo>
                  <a:pt x="6827146" y="1915193"/>
                  <a:pt x="6819527" y="1884358"/>
                  <a:pt x="6804291" y="1869847"/>
                </a:cubicBezTo>
                <a:cubicBezTo>
                  <a:pt x="6786153" y="1851709"/>
                  <a:pt x="6766563" y="1842640"/>
                  <a:pt x="6745523" y="1842640"/>
                </a:cubicBezTo>
                <a:close/>
                <a:moveTo>
                  <a:pt x="3640373" y="1842640"/>
                </a:moveTo>
                <a:cubicBezTo>
                  <a:pt x="3609900" y="1842640"/>
                  <a:pt x="3584143" y="1864043"/>
                  <a:pt x="3563103" y="1906850"/>
                </a:cubicBezTo>
                <a:cubicBezTo>
                  <a:pt x="3542063" y="1951107"/>
                  <a:pt x="3531542" y="2000807"/>
                  <a:pt x="3531542" y="2055947"/>
                </a:cubicBezTo>
                <a:cubicBezTo>
                  <a:pt x="3531542" y="2085694"/>
                  <a:pt x="3534082" y="2110363"/>
                  <a:pt x="3539160" y="2129952"/>
                </a:cubicBezTo>
                <a:cubicBezTo>
                  <a:pt x="3546416" y="2166955"/>
                  <a:pt x="3568907" y="2185456"/>
                  <a:pt x="3606635" y="2185456"/>
                </a:cubicBezTo>
                <a:cubicBezTo>
                  <a:pt x="3643638" y="2185456"/>
                  <a:pt x="3671208" y="2166592"/>
                  <a:pt x="3689347" y="2128864"/>
                </a:cubicBezTo>
                <a:cubicBezTo>
                  <a:pt x="3711113" y="2080978"/>
                  <a:pt x="3721996" y="2025475"/>
                  <a:pt x="3721996" y="1962353"/>
                </a:cubicBezTo>
                <a:cubicBezTo>
                  <a:pt x="3721996" y="1915193"/>
                  <a:pt x="3714378" y="1884358"/>
                  <a:pt x="3699141" y="1869847"/>
                </a:cubicBezTo>
                <a:cubicBezTo>
                  <a:pt x="3681003" y="1851709"/>
                  <a:pt x="3661413" y="1842640"/>
                  <a:pt x="3640373" y="1842640"/>
                </a:cubicBezTo>
                <a:close/>
                <a:moveTo>
                  <a:pt x="9365735" y="1790401"/>
                </a:moveTo>
                <a:lnTo>
                  <a:pt x="9369000" y="1867671"/>
                </a:lnTo>
                <a:cubicBezTo>
                  <a:pt x="9369726" y="1888711"/>
                  <a:pt x="9370814" y="1905580"/>
                  <a:pt x="9372264" y="1918277"/>
                </a:cubicBezTo>
                <a:cubicBezTo>
                  <a:pt x="9373715" y="1930974"/>
                  <a:pt x="9375167" y="1940224"/>
                  <a:pt x="9376618" y="1946029"/>
                </a:cubicBezTo>
                <a:cubicBezTo>
                  <a:pt x="9379520" y="1956912"/>
                  <a:pt x="9387863" y="1962353"/>
                  <a:pt x="9401649" y="1962353"/>
                </a:cubicBezTo>
                <a:cubicBezTo>
                  <a:pt x="9405276" y="1962353"/>
                  <a:pt x="9417247" y="1960539"/>
                  <a:pt x="9437563" y="1956912"/>
                </a:cubicBezTo>
                <a:cubicBezTo>
                  <a:pt x="9491253" y="1944578"/>
                  <a:pt x="9518097" y="1917733"/>
                  <a:pt x="9518097" y="1876377"/>
                </a:cubicBezTo>
                <a:lnTo>
                  <a:pt x="9518097" y="1870935"/>
                </a:lnTo>
                <a:cubicBezTo>
                  <a:pt x="9518097" y="1817246"/>
                  <a:pt x="9480733" y="1790401"/>
                  <a:pt x="9406002" y="1790401"/>
                </a:cubicBezTo>
                <a:close/>
                <a:moveTo>
                  <a:pt x="1898136" y="1790401"/>
                </a:moveTo>
                <a:lnTo>
                  <a:pt x="1901400" y="1867671"/>
                </a:lnTo>
                <a:cubicBezTo>
                  <a:pt x="1902126" y="1888711"/>
                  <a:pt x="1903214" y="1905580"/>
                  <a:pt x="1904665" y="1918277"/>
                </a:cubicBezTo>
                <a:cubicBezTo>
                  <a:pt x="1906116" y="1930974"/>
                  <a:pt x="1907568" y="1940224"/>
                  <a:pt x="1909019" y="1946029"/>
                </a:cubicBezTo>
                <a:cubicBezTo>
                  <a:pt x="1911921" y="1956912"/>
                  <a:pt x="1920265" y="1962353"/>
                  <a:pt x="1934050" y="1962353"/>
                </a:cubicBezTo>
                <a:cubicBezTo>
                  <a:pt x="1937677" y="1962353"/>
                  <a:pt x="1949648" y="1960539"/>
                  <a:pt x="1969964" y="1956912"/>
                </a:cubicBezTo>
                <a:cubicBezTo>
                  <a:pt x="2023653" y="1944578"/>
                  <a:pt x="2050498" y="1917733"/>
                  <a:pt x="2050498" y="1876377"/>
                </a:cubicBezTo>
                <a:lnTo>
                  <a:pt x="2050498" y="1870935"/>
                </a:lnTo>
                <a:cubicBezTo>
                  <a:pt x="2050498" y="1817246"/>
                  <a:pt x="2013133" y="1790401"/>
                  <a:pt x="1938403" y="1790401"/>
                </a:cubicBezTo>
                <a:close/>
                <a:moveTo>
                  <a:pt x="964676" y="1644568"/>
                </a:moveTo>
                <a:lnTo>
                  <a:pt x="964676" y="1875289"/>
                </a:lnTo>
                <a:cubicBezTo>
                  <a:pt x="964676" y="1960902"/>
                  <a:pt x="965402" y="2038535"/>
                  <a:pt x="966853" y="2108186"/>
                </a:cubicBezTo>
                <a:cubicBezTo>
                  <a:pt x="968304" y="2177838"/>
                  <a:pt x="970480" y="2240234"/>
                  <a:pt x="973383" y="2295375"/>
                </a:cubicBezTo>
                <a:lnTo>
                  <a:pt x="975559" y="2374821"/>
                </a:lnTo>
                <a:cubicBezTo>
                  <a:pt x="975559" y="2396587"/>
                  <a:pt x="973383" y="2410010"/>
                  <a:pt x="969030" y="2415088"/>
                </a:cubicBezTo>
                <a:lnTo>
                  <a:pt x="683893" y="2404205"/>
                </a:lnTo>
                <a:lnTo>
                  <a:pt x="699130" y="2137570"/>
                </a:lnTo>
                <a:lnTo>
                  <a:pt x="701306" y="2046153"/>
                </a:lnTo>
                <a:cubicBezTo>
                  <a:pt x="702032" y="2027289"/>
                  <a:pt x="702395" y="2006067"/>
                  <a:pt x="702395" y="1982487"/>
                </a:cubicBezTo>
                <a:cubicBezTo>
                  <a:pt x="702395" y="1958907"/>
                  <a:pt x="702395" y="1932606"/>
                  <a:pt x="702395" y="1903585"/>
                </a:cubicBezTo>
                <a:lnTo>
                  <a:pt x="700218" y="1652186"/>
                </a:lnTo>
                <a:lnTo>
                  <a:pt x="763340" y="1652186"/>
                </a:lnTo>
                <a:cubicBezTo>
                  <a:pt x="784380" y="1652186"/>
                  <a:pt x="805965" y="1651823"/>
                  <a:pt x="828094" y="1651098"/>
                </a:cubicBezTo>
                <a:cubicBezTo>
                  <a:pt x="850223" y="1650372"/>
                  <a:pt x="872896" y="1649284"/>
                  <a:pt x="896113" y="1647833"/>
                </a:cubicBezTo>
                <a:close/>
                <a:moveTo>
                  <a:pt x="8655173" y="1636950"/>
                </a:moveTo>
                <a:cubicBezTo>
                  <a:pt x="8684920" y="1636950"/>
                  <a:pt x="8714305" y="1637313"/>
                  <a:pt x="8743326" y="1638038"/>
                </a:cubicBezTo>
                <a:cubicBezTo>
                  <a:pt x="8772348" y="1638764"/>
                  <a:pt x="8801732" y="1639852"/>
                  <a:pt x="8831479" y="1641303"/>
                </a:cubicBezTo>
                <a:cubicBezTo>
                  <a:pt x="8897503" y="1644931"/>
                  <a:pt x="8931966" y="1648196"/>
                  <a:pt x="8934868" y="1651098"/>
                </a:cubicBezTo>
                <a:cubicBezTo>
                  <a:pt x="8937045" y="1652549"/>
                  <a:pt x="8948653" y="1702248"/>
                  <a:pt x="8969694" y="1800196"/>
                </a:cubicBezTo>
                <a:cubicBezTo>
                  <a:pt x="8978400" y="1842277"/>
                  <a:pt x="8988920" y="1890706"/>
                  <a:pt x="9001255" y="1945484"/>
                </a:cubicBezTo>
                <a:cubicBezTo>
                  <a:pt x="9013588" y="2000262"/>
                  <a:pt x="9027737" y="2062477"/>
                  <a:pt x="9043698" y="2132129"/>
                </a:cubicBezTo>
                <a:cubicBezTo>
                  <a:pt x="9058209" y="2195976"/>
                  <a:pt x="9070906" y="2249666"/>
                  <a:pt x="9081789" y="2293198"/>
                </a:cubicBezTo>
                <a:cubicBezTo>
                  <a:pt x="9092672" y="2336730"/>
                  <a:pt x="9102104" y="2370105"/>
                  <a:pt x="9110085" y="2393322"/>
                </a:cubicBezTo>
                <a:cubicBezTo>
                  <a:pt x="9110811" y="2394048"/>
                  <a:pt x="9111173" y="2395499"/>
                  <a:pt x="9111173" y="2397675"/>
                </a:cubicBezTo>
                <a:cubicBezTo>
                  <a:pt x="9111173" y="2409284"/>
                  <a:pt x="9082515" y="2415088"/>
                  <a:pt x="9025197" y="2415088"/>
                </a:cubicBezTo>
                <a:lnTo>
                  <a:pt x="8868481" y="2415088"/>
                </a:lnTo>
                <a:lnTo>
                  <a:pt x="8853245" y="2283403"/>
                </a:lnTo>
                <a:cubicBezTo>
                  <a:pt x="8840185" y="2279776"/>
                  <a:pt x="8817694" y="2277962"/>
                  <a:pt x="8785770" y="2277962"/>
                </a:cubicBezTo>
                <a:cubicBezTo>
                  <a:pt x="8771985" y="2277962"/>
                  <a:pt x="8756386" y="2278506"/>
                  <a:pt x="8738973" y="2279594"/>
                </a:cubicBezTo>
                <a:cubicBezTo>
                  <a:pt x="8721560" y="2280683"/>
                  <a:pt x="8702333" y="2281952"/>
                  <a:pt x="8681293" y="2283403"/>
                </a:cubicBezTo>
                <a:lnTo>
                  <a:pt x="8663880" y="2397675"/>
                </a:lnTo>
                <a:lnTo>
                  <a:pt x="8539813" y="2404205"/>
                </a:lnTo>
                <a:lnTo>
                  <a:pt x="8414658" y="2406382"/>
                </a:lnTo>
                <a:cubicBezTo>
                  <a:pt x="8414658" y="2395499"/>
                  <a:pt x="8428443" y="2332014"/>
                  <a:pt x="8456013" y="2215928"/>
                </a:cubicBezTo>
                <a:cubicBezTo>
                  <a:pt x="8478505" y="2124511"/>
                  <a:pt x="8500271" y="2030916"/>
                  <a:pt x="8521312" y="1935146"/>
                </a:cubicBezTo>
                <a:cubicBezTo>
                  <a:pt x="8524939" y="1916282"/>
                  <a:pt x="8528930" y="1896511"/>
                  <a:pt x="8533283" y="1875833"/>
                </a:cubicBezTo>
                <a:cubicBezTo>
                  <a:pt x="8537636" y="1855155"/>
                  <a:pt x="8541990" y="1833208"/>
                  <a:pt x="8546343" y="1809990"/>
                </a:cubicBezTo>
                <a:lnTo>
                  <a:pt x="8564844" y="1720749"/>
                </a:lnTo>
                <a:cubicBezTo>
                  <a:pt x="8574276" y="1672864"/>
                  <a:pt x="8580443" y="1646745"/>
                  <a:pt x="8583345" y="1642391"/>
                </a:cubicBezTo>
                <a:cubicBezTo>
                  <a:pt x="8585522" y="1638764"/>
                  <a:pt x="8609464" y="1636950"/>
                  <a:pt x="8655173" y="1636950"/>
                </a:cubicBezTo>
                <a:close/>
                <a:moveTo>
                  <a:pt x="2955661" y="1627155"/>
                </a:moveTo>
                <a:cubicBezTo>
                  <a:pt x="3063766" y="1627155"/>
                  <a:pt x="3145752" y="1649284"/>
                  <a:pt x="3201618" y="1693542"/>
                </a:cubicBezTo>
                <a:cubicBezTo>
                  <a:pt x="3264740" y="1743604"/>
                  <a:pt x="3296301" y="1843365"/>
                  <a:pt x="3296301" y="1992826"/>
                </a:cubicBezTo>
                <a:cubicBezTo>
                  <a:pt x="3296301" y="2135756"/>
                  <a:pt x="3270182" y="2239146"/>
                  <a:pt x="3217943" y="2302993"/>
                </a:cubicBezTo>
                <a:cubicBezTo>
                  <a:pt x="3162076" y="2372644"/>
                  <a:pt x="3054334" y="2407470"/>
                  <a:pt x="2894716" y="2407470"/>
                </a:cubicBezTo>
                <a:lnTo>
                  <a:pt x="2838124" y="2407470"/>
                </a:lnTo>
                <a:cubicBezTo>
                  <a:pt x="2749609" y="2407470"/>
                  <a:pt x="2677781" y="2406382"/>
                  <a:pt x="2622640" y="2404205"/>
                </a:cubicBezTo>
                <a:lnTo>
                  <a:pt x="2636788" y="2137570"/>
                </a:lnTo>
                <a:lnTo>
                  <a:pt x="2636788" y="2113628"/>
                </a:lnTo>
                <a:lnTo>
                  <a:pt x="2618287" y="2113628"/>
                </a:lnTo>
                <a:cubicBezTo>
                  <a:pt x="2617561" y="2107823"/>
                  <a:pt x="2617198" y="2099661"/>
                  <a:pt x="2617198" y="2089141"/>
                </a:cubicBezTo>
                <a:cubicBezTo>
                  <a:pt x="2617198" y="2078620"/>
                  <a:pt x="2617198" y="2065379"/>
                  <a:pt x="2617198" y="2049418"/>
                </a:cubicBezTo>
                <a:lnTo>
                  <a:pt x="2617198" y="1991737"/>
                </a:lnTo>
                <a:cubicBezTo>
                  <a:pt x="2617198" y="1977952"/>
                  <a:pt x="2617198" y="1966344"/>
                  <a:pt x="2617198" y="1956912"/>
                </a:cubicBezTo>
                <a:cubicBezTo>
                  <a:pt x="2617198" y="1947480"/>
                  <a:pt x="2616836" y="1940224"/>
                  <a:pt x="2616110" y="1935146"/>
                </a:cubicBezTo>
                <a:lnTo>
                  <a:pt x="2641141" y="1935146"/>
                </a:lnTo>
                <a:lnTo>
                  <a:pt x="2637877" y="1635861"/>
                </a:lnTo>
                <a:lnTo>
                  <a:pt x="2702086" y="1634773"/>
                </a:lnTo>
                <a:cubicBezTo>
                  <a:pt x="2714421" y="1634773"/>
                  <a:pt x="2758678" y="1633685"/>
                  <a:pt x="2834859" y="1631508"/>
                </a:cubicBezTo>
                <a:cubicBezTo>
                  <a:pt x="2851547" y="1630057"/>
                  <a:pt x="2870048" y="1628969"/>
                  <a:pt x="2890363" y="1628243"/>
                </a:cubicBezTo>
                <a:cubicBezTo>
                  <a:pt x="2910678" y="1627518"/>
                  <a:pt x="2932444" y="1627155"/>
                  <a:pt x="2955661" y="1627155"/>
                </a:cubicBezTo>
                <a:close/>
                <a:moveTo>
                  <a:pt x="1518973" y="1618449"/>
                </a:moveTo>
                <a:cubicBezTo>
                  <a:pt x="1528042" y="1618449"/>
                  <a:pt x="1539832" y="1618449"/>
                  <a:pt x="1554343" y="1618449"/>
                </a:cubicBezTo>
                <a:cubicBezTo>
                  <a:pt x="1591345" y="1618449"/>
                  <a:pt x="1610935" y="1619537"/>
                  <a:pt x="1613111" y="1621713"/>
                </a:cubicBezTo>
                <a:cubicBezTo>
                  <a:pt x="1626171" y="1630420"/>
                  <a:pt x="1632701" y="1707327"/>
                  <a:pt x="1632701" y="1852434"/>
                </a:cubicBezTo>
                <a:cubicBezTo>
                  <a:pt x="1632701" y="1891613"/>
                  <a:pt x="1632157" y="1926983"/>
                  <a:pt x="1631068" y="1958544"/>
                </a:cubicBezTo>
                <a:cubicBezTo>
                  <a:pt x="1629979" y="1990105"/>
                  <a:pt x="1627985" y="2017857"/>
                  <a:pt x="1625083" y="2041799"/>
                </a:cubicBezTo>
                <a:cubicBezTo>
                  <a:pt x="1617102" y="2127413"/>
                  <a:pt x="1604042" y="2192348"/>
                  <a:pt x="1585903" y="2236606"/>
                </a:cubicBezTo>
                <a:cubicBezTo>
                  <a:pt x="1567040" y="2281589"/>
                  <a:pt x="1538744" y="2319680"/>
                  <a:pt x="1501016" y="2350878"/>
                </a:cubicBezTo>
                <a:cubicBezTo>
                  <a:pt x="1442247" y="2398764"/>
                  <a:pt x="1371870" y="2422706"/>
                  <a:pt x="1289884" y="2422706"/>
                </a:cubicBezTo>
                <a:cubicBezTo>
                  <a:pt x="1210801" y="2422706"/>
                  <a:pt x="1147316" y="2402029"/>
                  <a:pt x="1099431" y="2360673"/>
                </a:cubicBezTo>
                <a:cubicBezTo>
                  <a:pt x="1058075" y="2324396"/>
                  <a:pt x="1030868" y="2276873"/>
                  <a:pt x="1017808" y="2218105"/>
                </a:cubicBezTo>
                <a:cubicBezTo>
                  <a:pt x="1004023" y="2163690"/>
                  <a:pt x="997130" y="2063928"/>
                  <a:pt x="997130" y="1918821"/>
                </a:cubicBezTo>
                <a:cubicBezTo>
                  <a:pt x="997130" y="1827403"/>
                  <a:pt x="1000378" y="1749045"/>
                  <a:pt x="1006874" y="1683747"/>
                </a:cubicBezTo>
                <a:lnTo>
                  <a:pt x="1013387" y="1623890"/>
                </a:lnTo>
                <a:lnTo>
                  <a:pt x="1136910" y="1627155"/>
                </a:lnTo>
                <a:cubicBezTo>
                  <a:pt x="1219303" y="1630057"/>
                  <a:pt x="1261226" y="1632234"/>
                  <a:pt x="1262677" y="1633685"/>
                </a:cubicBezTo>
                <a:cubicBezTo>
                  <a:pt x="1265579" y="1635136"/>
                  <a:pt x="1266305" y="1639126"/>
                  <a:pt x="1264853" y="1645656"/>
                </a:cubicBezTo>
                <a:cubicBezTo>
                  <a:pt x="1264853" y="1648558"/>
                  <a:pt x="1264309" y="1655270"/>
                  <a:pt x="1263221" y="1665790"/>
                </a:cubicBezTo>
                <a:cubicBezTo>
                  <a:pt x="1262133" y="1676310"/>
                  <a:pt x="1260137" y="1691002"/>
                  <a:pt x="1257235" y="1709866"/>
                </a:cubicBezTo>
                <a:cubicBezTo>
                  <a:pt x="1253607" y="1736711"/>
                  <a:pt x="1250705" y="1760472"/>
                  <a:pt x="1248529" y="1781150"/>
                </a:cubicBezTo>
                <a:cubicBezTo>
                  <a:pt x="1246352" y="1801828"/>
                  <a:pt x="1244538" y="1819422"/>
                  <a:pt x="1243087" y="1833933"/>
                </a:cubicBezTo>
                <a:cubicBezTo>
                  <a:pt x="1241636" y="1857150"/>
                  <a:pt x="1240366" y="1879098"/>
                  <a:pt x="1239278" y="1899776"/>
                </a:cubicBezTo>
                <a:cubicBezTo>
                  <a:pt x="1238190" y="1920453"/>
                  <a:pt x="1237646" y="1939136"/>
                  <a:pt x="1237646" y="1955823"/>
                </a:cubicBezTo>
                <a:cubicBezTo>
                  <a:pt x="1237646" y="2042888"/>
                  <a:pt x="1248239" y="2096940"/>
                  <a:pt x="1269428" y="2117981"/>
                </a:cubicBezTo>
                <a:cubicBezTo>
                  <a:pt x="1278928" y="2127413"/>
                  <a:pt x="1292815" y="2132129"/>
                  <a:pt x="1311089" y="2132129"/>
                </a:cubicBezTo>
                <a:cubicBezTo>
                  <a:pt x="1329364" y="2132129"/>
                  <a:pt x="1342883" y="2127413"/>
                  <a:pt x="1351646" y="2117981"/>
                </a:cubicBezTo>
                <a:cubicBezTo>
                  <a:pt x="1375769" y="2091861"/>
                  <a:pt x="1388195" y="1984482"/>
                  <a:pt x="1388920" y="1795842"/>
                </a:cubicBezTo>
                <a:lnTo>
                  <a:pt x="1391097" y="1621713"/>
                </a:lnTo>
                <a:lnTo>
                  <a:pt x="1498839" y="1619537"/>
                </a:lnTo>
                <a:cubicBezTo>
                  <a:pt x="1503192" y="1618811"/>
                  <a:pt x="1509903" y="1618449"/>
                  <a:pt x="1518973" y="1618449"/>
                </a:cubicBezTo>
                <a:close/>
                <a:moveTo>
                  <a:pt x="4815445" y="1613007"/>
                </a:moveTo>
                <a:cubicBezTo>
                  <a:pt x="4975063" y="1613007"/>
                  <a:pt x="5056686" y="1614821"/>
                  <a:pt x="5060314" y="1618449"/>
                </a:cubicBezTo>
                <a:cubicBezTo>
                  <a:pt x="5061039" y="1619174"/>
                  <a:pt x="5061402" y="1630420"/>
                  <a:pt x="5061402" y="1652186"/>
                </a:cubicBezTo>
                <a:cubicBezTo>
                  <a:pt x="5061402" y="1671776"/>
                  <a:pt x="5061039" y="1702611"/>
                  <a:pt x="5060314" y="1744692"/>
                </a:cubicBezTo>
                <a:cubicBezTo>
                  <a:pt x="5059588" y="1786773"/>
                  <a:pt x="5058500" y="1840463"/>
                  <a:pt x="5057049" y="1905761"/>
                </a:cubicBezTo>
                <a:cubicBezTo>
                  <a:pt x="5055598" y="1987021"/>
                  <a:pt x="5054328" y="2055403"/>
                  <a:pt x="5053240" y="2110907"/>
                </a:cubicBezTo>
                <a:cubicBezTo>
                  <a:pt x="5052152" y="2166410"/>
                  <a:pt x="5051607" y="2209398"/>
                  <a:pt x="5051607" y="2239871"/>
                </a:cubicBezTo>
                <a:cubicBezTo>
                  <a:pt x="5051607" y="2354506"/>
                  <a:pt x="5047617" y="2411823"/>
                  <a:pt x="5039636" y="2411823"/>
                </a:cubicBezTo>
                <a:lnTo>
                  <a:pt x="4987397" y="2411823"/>
                </a:lnTo>
                <a:lnTo>
                  <a:pt x="4821975" y="2407470"/>
                </a:lnTo>
                <a:lnTo>
                  <a:pt x="4705526" y="2398764"/>
                </a:lnTo>
                <a:cubicBezTo>
                  <a:pt x="4701899" y="2392234"/>
                  <a:pt x="4699723" y="2383527"/>
                  <a:pt x="4698996" y="2372644"/>
                </a:cubicBezTo>
                <a:lnTo>
                  <a:pt x="4595607" y="1886172"/>
                </a:lnTo>
                <a:cubicBezTo>
                  <a:pt x="4578195" y="1886172"/>
                  <a:pt x="4569488" y="2032368"/>
                  <a:pt x="4569488" y="2324759"/>
                </a:cubicBezTo>
                <a:lnTo>
                  <a:pt x="4569488" y="2347613"/>
                </a:lnTo>
                <a:cubicBezTo>
                  <a:pt x="4569488" y="2354143"/>
                  <a:pt x="4569126" y="2358496"/>
                  <a:pt x="4568399" y="2360673"/>
                </a:cubicBezTo>
                <a:cubicBezTo>
                  <a:pt x="4566949" y="2380262"/>
                  <a:pt x="4562958" y="2391871"/>
                  <a:pt x="4556428" y="2395499"/>
                </a:cubicBezTo>
                <a:cubicBezTo>
                  <a:pt x="4548448" y="2400578"/>
                  <a:pt x="4511082" y="2403480"/>
                  <a:pt x="4444333" y="2404205"/>
                </a:cubicBezTo>
                <a:lnTo>
                  <a:pt x="4430185" y="2404205"/>
                </a:lnTo>
                <a:cubicBezTo>
                  <a:pt x="4424381" y="2404931"/>
                  <a:pt x="4416763" y="2405294"/>
                  <a:pt x="4407331" y="2405294"/>
                </a:cubicBezTo>
                <a:cubicBezTo>
                  <a:pt x="4397899" y="2405294"/>
                  <a:pt x="4386290" y="2405294"/>
                  <a:pt x="4372505" y="2405294"/>
                </a:cubicBezTo>
                <a:lnTo>
                  <a:pt x="4343121" y="2405294"/>
                </a:lnTo>
                <a:cubicBezTo>
                  <a:pt x="4331512" y="2405294"/>
                  <a:pt x="4325708" y="2404205"/>
                  <a:pt x="4325708" y="2402029"/>
                </a:cubicBezTo>
                <a:lnTo>
                  <a:pt x="4325708" y="2400940"/>
                </a:lnTo>
                <a:cubicBezTo>
                  <a:pt x="4325708" y="1889437"/>
                  <a:pt x="4328973" y="1630420"/>
                  <a:pt x="4335503" y="1623890"/>
                </a:cubicBezTo>
                <a:cubicBezTo>
                  <a:pt x="4336953" y="1622439"/>
                  <a:pt x="4348925" y="1621713"/>
                  <a:pt x="4371417" y="1621713"/>
                </a:cubicBezTo>
                <a:lnTo>
                  <a:pt x="4640228" y="1627155"/>
                </a:lnTo>
                <a:cubicBezTo>
                  <a:pt x="4686663" y="1627155"/>
                  <a:pt x="4710968" y="1628606"/>
                  <a:pt x="4713144" y="1631508"/>
                </a:cubicBezTo>
                <a:cubicBezTo>
                  <a:pt x="4717498" y="1639489"/>
                  <a:pt x="4733822" y="1700434"/>
                  <a:pt x="4762118" y="1814344"/>
                </a:cubicBezTo>
                <a:cubicBezTo>
                  <a:pt x="4775904" y="1870210"/>
                  <a:pt x="4788419" y="1922993"/>
                  <a:pt x="4799665" y="1972692"/>
                </a:cubicBezTo>
                <a:cubicBezTo>
                  <a:pt x="4810911" y="2022391"/>
                  <a:pt x="4821250" y="2070095"/>
                  <a:pt x="4830681" y="2115804"/>
                </a:cubicBezTo>
                <a:lnTo>
                  <a:pt x="4830681" y="2091861"/>
                </a:lnTo>
                <a:cubicBezTo>
                  <a:pt x="4830681" y="2047604"/>
                  <a:pt x="4829593" y="2000807"/>
                  <a:pt x="4827417" y="1951470"/>
                </a:cubicBezTo>
                <a:close/>
                <a:moveTo>
                  <a:pt x="9371176" y="1602124"/>
                </a:moveTo>
                <a:cubicBezTo>
                  <a:pt x="9493793" y="1602124"/>
                  <a:pt x="9578681" y="1616272"/>
                  <a:pt x="9625840" y="1644568"/>
                </a:cubicBezTo>
                <a:cubicBezTo>
                  <a:pt x="9697668" y="1687375"/>
                  <a:pt x="9733582" y="1757752"/>
                  <a:pt x="9733582" y="1855699"/>
                </a:cubicBezTo>
                <a:cubicBezTo>
                  <a:pt x="9733582" y="1923900"/>
                  <a:pt x="9711090" y="1984845"/>
                  <a:pt x="9666107" y="2038535"/>
                </a:cubicBezTo>
                <a:cubicBezTo>
                  <a:pt x="9620398" y="2090773"/>
                  <a:pt x="9554374" y="2120520"/>
                  <a:pt x="9468035" y="2127776"/>
                </a:cubicBezTo>
                <a:cubicBezTo>
                  <a:pt x="9432483" y="2130678"/>
                  <a:pt x="9413258" y="2134305"/>
                  <a:pt x="9410355" y="2138659"/>
                </a:cubicBezTo>
                <a:cubicBezTo>
                  <a:pt x="9409629" y="2138659"/>
                  <a:pt x="9409267" y="2140835"/>
                  <a:pt x="9409267" y="2145188"/>
                </a:cubicBezTo>
                <a:cubicBezTo>
                  <a:pt x="9409267" y="2153169"/>
                  <a:pt x="9410355" y="2167136"/>
                  <a:pt x="9412532" y="2187088"/>
                </a:cubicBezTo>
                <a:cubicBezTo>
                  <a:pt x="9414708" y="2207040"/>
                  <a:pt x="9418335" y="2233704"/>
                  <a:pt x="9423415" y="2267079"/>
                </a:cubicBezTo>
                <a:cubicBezTo>
                  <a:pt x="9428494" y="2300453"/>
                  <a:pt x="9432121" y="2327298"/>
                  <a:pt x="9434298" y="2347613"/>
                </a:cubicBezTo>
                <a:cubicBezTo>
                  <a:pt x="9436474" y="2367928"/>
                  <a:pt x="9437563" y="2381714"/>
                  <a:pt x="9437563" y="2388969"/>
                </a:cubicBezTo>
                <a:lnTo>
                  <a:pt x="9437563" y="2394410"/>
                </a:lnTo>
                <a:cubicBezTo>
                  <a:pt x="9433936" y="2398038"/>
                  <a:pt x="9401287" y="2401303"/>
                  <a:pt x="9339615" y="2404205"/>
                </a:cubicBezTo>
                <a:cubicBezTo>
                  <a:pt x="9304063" y="2405656"/>
                  <a:pt x="9273773" y="2406926"/>
                  <a:pt x="9248742" y="2408014"/>
                </a:cubicBezTo>
                <a:cubicBezTo>
                  <a:pt x="9223711" y="2409103"/>
                  <a:pt x="9203215" y="2409647"/>
                  <a:pt x="9187252" y="2409647"/>
                </a:cubicBezTo>
                <a:cubicBezTo>
                  <a:pt x="9165486" y="2409647"/>
                  <a:pt x="9153877" y="2408921"/>
                  <a:pt x="9152427" y="2407470"/>
                </a:cubicBezTo>
                <a:cubicBezTo>
                  <a:pt x="9148073" y="2403117"/>
                  <a:pt x="9145171" y="2378811"/>
                  <a:pt x="9143720" y="2334554"/>
                </a:cubicBezTo>
                <a:cubicBezTo>
                  <a:pt x="9142994" y="2322220"/>
                  <a:pt x="9141906" y="2297370"/>
                  <a:pt x="9140455" y="2260005"/>
                </a:cubicBezTo>
                <a:cubicBezTo>
                  <a:pt x="9139005" y="2222640"/>
                  <a:pt x="9137553" y="2172759"/>
                  <a:pt x="9136102" y="2110363"/>
                </a:cubicBezTo>
                <a:cubicBezTo>
                  <a:pt x="9133926" y="2043613"/>
                  <a:pt x="9131749" y="1985389"/>
                  <a:pt x="9129572" y="1935690"/>
                </a:cubicBezTo>
                <a:cubicBezTo>
                  <a:pt x="9127396" y="1885990"/>
                  <a:pt x="9125581" y="1844453"/>
                  <a:pt x="9124131" y="1811079"/>
                </a:cubicBezTo>
                <a:cubicBezTo>
                  <a:pt x="9121228" y="1767546"/>
                  <a:pt x="9119233" y="1731451"/>
                  <a:pt x="9118145" y="1702792"/>
                </a:cubicBezTo>
                <a:cubicBezTo>
                  <a:pt x="9117057" y="1674134"/>
                  <a:pt x="9116513" y="1652186"/>
                  <a:pt x="9116513" y="1636950"/>
                </a:cubicBezTo>
                <a:cubicBezTo>
                  <a:pt x="9116513" y="1625341"/>
                  <a:pt x="9116875" y="1619174"/>
                  <a:pt x="9117601" y="1618449"/>
                </a:cubicBezTo>
                <a:cubicBezTo>
                  <a:pt x="9198862" y="1607566"/>
                  <a:pt x="9283386" y="1602124"/>
                  <a:pt x="9371176" y="1602124"/>
                </a:cubicBezTo>
                <a:close/>
                <a:moveTo>
                  <a:pt x="1903577" y="1602124"/>
                </a:moveTo>
                <a:cubicBezTo>
                  <a:pt x="2026193" y="1602124"/>
                  <a:pt x="2111081" y="1616272"/>
                  <a:pt x="2158241" y="1644568"/>
                </a:cubicBezTo>
                <a:cubicBezTo>
                  <a:pt x="2230069" y="1687375"/>
                  <a:pt x="2265983" y="1757752"/>
                  <a:pt x="2265983" y="1855699"/>
                </a:cubicBezTo>
                <a:cubicBezTo>
                  <a:pt x="2265983" y="1923900"/>
                  <a:pt x="2243491" y="1984845"/>
                  <a:pt x="2198508" y="2038535"/>
                </a:cubicBezTo>
                <a:cubicBezTo>
                  <a:pt x="2152799" y="2090773"/>
                  <a:pt x="2086775" y="2120520"/>
                  <a:pt x="2000436" y="2127776"/>
                </a:cubicBezTo>
                <a:cubicBezTo>
                  <a:pt x="1964885" y="2130678"/>
                  <a:pt x="1945658" y="2134305"/>
                  <a:pt x="1942756" y="2138659"/>
                </a:cubicBezTo>
                <a:cubicBezTo>
                  <a:pt x="1942031" y="2138659"/>
                  <a:pt x="1941668" y="2140835"/>
                  <a:pt x="1941668" y="2145188"/>
                </a:cubicBezTo>
                <a:cubicBezTo>
                  <a:pt x="1941668" y="2153169"/>
                  <a:pt x="1942756" y="2167136"/>
                  <a:pt x="1944932" y="2187088"/>
                </a:cubicBezTo>
                <a:cubicBezTo>
                  <a:pt x="1947109" y="2207040"/>
                  <a:pt x="1950737" y="2233704"/>
                  <a:pt x="1955816" y="2267079"/>
                </a:cubicBezTo>
                <a:cubicBezTo>
                  <a:pt x="1960894" y="2300453"/>
                  <a:pt x="1964522" y="2327298"/>
                  <a:pt x="1966699" y="2347613"/>
                </a:cubicBezTo>
                <a:cubicBezTo>
                  <a:pt x="1968875" y="2367928"/>
                  <a:pt x="1969964" y="2381714"/>
                  <a:pt x="1969964" y="2388969"/>
                </a:cubicBezTo>
                <a:lnTo>
                  <a:pt x="1969964" y="2394410"/>
                </a:lnTo>
                <a:cubicBezTo>
                  <a:pt x="1966336" y="2398038"/>
                  <a:pt x="1933687" y="2401303"/>
                  <a:pt x="1872016" y="2404205"/>
                </a:cubicBezTo>
                <a:cubicBezTo>
                  <a:pt x="1836465" y="2405656"/>
                  <a:pt x="1806174" y="2406926"/>
                  <a:pt x="1781143" y="2408014"/>
                </a:cubicBezTo>
                <a:cubicBezTo>
                  <a:pt x="1756111" y="2409103"/>
                  <a:pt x="1735615" y="2409647"/>
                  <a:pt x="1719653" y="2409647"/>
                </a:cubicBezTo>
                <a:cubicBezTo>
                  <a:pt x="1697887" y="2409647"/>
                  <a:pt x="1686279" y="2408921"/>
                  <a:pt x="1684828" y="2407470"/>
                </a:cubicBezTo>
                <a:cubicBezTo>
                  <a:pt x="1680475" y="2403117"/>
                  <a:pt x="1677572" y="2378811"/>
                  <a:pt x="1676121" y="2334554"/>
                </a:cubicBezTo>
                <a:cubicBezTo>
                  <a:pt x="1675396" y="2322220"/>
                  <a:pt x="1674308" y="2297370"/>
                  <a:pt x="1672856" y="2260005"/>
                </a:cubicBezTo>
                <a:cubicBezTo>
                  <a:pt x="1671405" y="2222640"/>
                  <a:pt x="1669954" y="2172759"/>
                  <a:pt x="1668503" y="2110363"/>
                </a:cubicBezTo>
                <a:cubicBezTo>
                  <a:pt x="1666326" y="2043613"/>
                  <a:pt x="1664150" y="1985389"/>
                  <a:pt x="1661973" y="1935690"/>
                </a:cubicBezTo>
                <a:cubicBezTo>
                  <a:pt x="1659797" y="1885990"/>
                  <a:pt x="1657983" y="1844453"/>
                  <a:pt x="1656532" y="1811079"/>
                </a:cubicBezTo>
                <a:cubicBezTo>
                  <a:pt x="1653630" y="1767546"/>
                  <a:pt x="1651634" y="1731451"/>
                  <a:pt x="1650546" y="1702792"/>
                </a:cubicBezTo>
                <a:cubicBezTo>
                  <a:pt x="1649457" y="1674134"/>
                  <a:pt x="1648914" y="1652186"/>
                  <a:pt x="1648914" y="1636950"/>
                </a:cubicBezTo>
                <a:cubicBezTo>
                  <a:pt x="1648914" y="1625341"/>
                  <a:pt x="1649276" y="1619174"/>
                  <a:pt x="1650002" y="1618449"/>
                </a:cubicBezTo>
                <a:cubicBezTo>
                  <a:pt x="1731262" y="1607566"/>
                  <a:pt x="1815787" y="1602124"/>
                  <a:pt x="1903577" y="1602124"/>
                </a:cubicBezTo>
                <a:close/>
                <a:moveTo>
                  <a:pt x="8114937" y="1595594"/>
                </a:moveTo>
                <a:cubicBezTo>
                  <a:pt x="8140330" y="1595594"/>
                  <a:pt x="8170077" y="1601036"/>
                  <a:pt x="8204178" y="1611919"/>
                </a:cubicBezTo>
                <a:cubicBezTo>
                  <a:pt x="8229571" y="1619174"/>
                  <a:pt x="8252789" y="1630057"/>
                  <a:pt x="8273829" y="1644568"/>
                </a:cubicBezTo>
                <a:cubicBezTo>
                  <a:pt x="8326068" y="1680119"/>
                  <a:pt x="8359443" y="1736348"/>
                  <a:pt x="8373953" y="1813255"/>
                </a:cubicBezTo>
                <a:cubicBezTo>
                  <a:pt x="8376855" y="1831394"/>
                  <a:pt x="8379032" y="1846449"/>
                  <a:pt x="8380483" y="1858420"/>
                </a:cubicBezTo>
                <a:cubicBezTo>
                  <a:pt x="8381934" y="1870391"/>
                  <a:pt x="8382660" y="1879279"/>
                  <a:pt x="8382660" y="1885083"/>
                </a:cubicBezTo>
                <a:cubicBezTo>
                  <a:pt x="8382660" y="1890162"/>
                  <a:pt x="8382297" y="1892702"/>
                  <a:pt x="8381571" y="1892702"/>
                </a:cubicBezTo>
                <a:cubicBezTo>
                  <a:pt x="8360531" y="1894153"/>
                  <a:pt x="8343118" y="1895241"/>
                  <a:pt x="8329333" y="1895967"/>
                </a:cubicBezTo>
                <a:cubicBezTo>
                  <a:pt x="8315548" y="1896692"/>
                  <a:pt x="8304664" y="1897055"/>
                  <a:pt x="8296684" y="1897055"/>
                </a:cubicBezTo>
                <a:cubicBezTo>
                  <a:pt x="8287252" y="1897055"/>
                  <a:pt x="8265848" y="1898143"/>
                  <a:pt x="8232474" y="1900320"/>
                </a:cubicBezTo>
                <a:lnTo>
                  <a:pt x="8174793" y="1903585"/>
                </a:lnTo>
                <a:cubicBezTo>
                  <a:pt x="8166812" y="1903585"/>
                  <a:pt x="8162822" y="1899231"/>
                  <a:pt x="8162822" y="1890525"/>
                </a:cubicBezTo>
                <a:cubicBezTo>
                  <a:pt x="8161371" y="1870935"/>
                  <a:pt x="8154116" y="1855336"/>
                  <a:pt x="8141056" y="1843728"/>
                </a:cubicBezTo>
                <a:cubicBezTo>
                  <a:pt x="8127271" y="1832119"/>
                  <a:pt x="8110583" y="1826315"/>
                  <a:pt x="8090994" y="1826315"/>
                </a:cubicBezTo>
                <a:cubicBezTo>
                  <a:pt x="8050364" y="1826315"/>
                  <a:pt x="8019528" y="1849895"/>
                  <a:pt x="7998488" y="1897055"/>
                </a:cubicBezTo>
                <a:cubicBezTo>
                  <a:pt x="7981075" y="1938410"/>
                  <a:pt x="7972368" y="1984119"/>
                  <a:pt x="7972368" y="2034181"/>
                </a:cubicBezTo>
                <a:cubicBezTo>
                  <a:pt x="7972368" y="2117618"/>
                  <a:pt x="7990144" y="2170219"/>
                  <a:pt x="8025696" y="2191986"/>
                </a:cubicBezTo>
                <a:cubicBezTo>
                  <a:pt x="8039480" y="2201418"/>
                  <a:pt x="8056531" y="2206134"/>
                  <a:pt x="8076846" y="2206134"/>
                </a:cubicBezTo>
                <a:cubicBezTo>
                  <a:pt x="8103691" y="2206134"/>
                  <a:pt x="8126545" y="2199967"/>
                  <a:pt x="8145409" y="2187632"/>
                </a:cubicBezTo>
                <a:cubicBezTo>
                  <a:pt x="8164999" y="2174573"/>
                  <a:pt x="8174793" y="2157160"/>
                  <a:pt x="8174793" y="2135394"/>
                </a:cubicBezTo>
                <a:lnTo>
                  <a:pt x="8107318" y="2136482"/>
                </a:lnTo>
                <a:lnTo>
                  <a:pt x="8105142" y="2057036"/>
                </a:lnTo>
                <a:cubicBezTo>
                  <a:pt x="8105142" y="2017131"/>
                  <a:pt x="8106593" y="1995728"/>
                  <a:pt x="8109495" y="1992826"/>
                </a:cubicBezTo>
                <a:cubicBezTo>
                  <a:pt x="8113123" y="1990649"/>
                  <a:pt x="8162459" y="1988835"/>
                  <a:pt x="8257505" y="1987384"/>
                </a:cubicBezTo>
                <a:lnTo>
                  <a:pt x="8400073" y="1986296"/>
                </a:lnTo>
                <a:lnTo>
                  <a:pt x="8403338" y="2016768"/>
                </a:lnTo>
                <a:cubicBezTo>
                  <a:pt x="8404063" y="2018945"/>
                  <a:pt x="8404426" y="2028377"/>
                  <a:pt x="8404426" y="2045064"/>
                </a:cubicBezTo>
                <a:cubicBezTo>
                  <a:pt x="8404426" y="2127050"/>
                  <a:pt x="8396445" y="2193437"/>
                  <a:pt x="8380483" y="2244224"/>
                </a:cubicBezTo>
                <a:cubicBezTo>
                  <a:pt x="8363796" y="2302267"/>
                  <a:pt x="8328607" y="2347251"/>
                  <a:pt x="8274917" y="2379174"/>
                </a:cubicBezTo>
                <a:cubicBezTo>
                  <a:pt x="8221228" y="2411823"/>
                  <a:pt x="8161008" y="2428148"/>
                  <a:pt x="8094259" y="2428148"/>
                </a:cubicBezTo>
                <a:cubicBezTo>
                  <a:pt x="8012273" y="2428148"/>
                  <a:pt x="7939356" y="2404205"/>
                  <a:pt x="7875510" y="2356320"/>
                </a:cubicBezTo>
                <a:cubicBezTo>
                  <a:pt x="7810211" y="2308434"/>
                  <a:pt x="7769218" y="2239146"/>
                  <a:pt x="7752531" y="2148453"/>
                </a:cubicBezTo>
                <a:cubicBezTo>
                  <a:pt x="7749628" y="2129589"/>
                  <a:pt x="7747452" y="2111088"/>
                  <a:pt x="7746001" y="2092950"/>
                </a:cubicBezTo>
                <a:cubicBezTo>
                  <a:pt x="7744550" y="2074811"/>
                  <a:pt x="7743824" y="2056673"/>
                  <a:pt x="7743824" y="2038535"/>
                </a:cubicBezTo>
                <a:cubicBezTo>
                  <a:pt x="7743824" y="1932606"/>
                  <a:pt x="7759060" y="1848081"/>
                  <a:pt x="7789533" y="1784959"/>
                </a:cubicBezTo>
                <a:cubicBezTo>
                  <a:pt x="7823634" y="1715308"/>
                  <a:pt x="7870068" y="1665971"/>
                  <a:pt x="7928836" y="1636950"/>
                </a:cubicBezTo>
                <a:cubicBezTo>
                  <a:pt x="7950602" y="1625341"/>
                  <a:pt x="7976722" y="1615909"/>
                  <a:pt x="8007194" y="1608654"/>
                </a:cubicBezTo>
                <a:cubicBezTo>
                  <a:pt x="8044922" y="1599947"/>
                  <a:pt x="8080836" y="1595594"/>
                  <a:pt x="8114937" y="1595594"/>
                </a:cubicBezTo>
                <a:close/>
                <a:moveTo>
                  <a:pt x="5447937" y="1595594"/>
                </a:moveTo>
                <a:cubicBezTo>
                  <a:pt x="5473331" y="1595594"/>
                  <a:pt x="5503078" y="1601036"/>
                  <a:pt x="5537178" y="1611919"/>
                </a:cubicBezTo>
                <a:cubicBezTo>
                  <a:pt x="5562572" y="1619174"/>
                  <a:pt x="5585789" y="1630057"/>
                  <a:pt x="5606829" y="1644568"/>
                </a:cubicBezTo>
                <a:cubicBezTo>
                  <a:pt x="5659068" y="1680119"/>
                  <a:pt x="5692443" y="1736348"/>
                  <a:pt x="5706954" y="1813255"/>
                </a:cubicBezTo>
                <a:cubicBezTo>
                  <a:pt x="5709856" y="1831394"/>
                  <a:pt x="5712032" y="1846449"/>
                  <a:pt x="5713483" y="1858420"/>
                </a:cubicBezTo>
                <a:cubicBezTo>
                  <a:pt x="5714934" y="1870391"/>
                  <a:pt x="5715660" y="1879279"/>
                  <a:pt x="5715660" y="1885083"/>
                </a:cubicBezTo>
                <a:cubicBezTo>
                  <a:pt x="5715660" y="1890162"/>
                  <a:pt x="5715297" y="1892702"/>
                  <a:pt x="5714572" y="1892702"/>
                </a:cubicBezTo>
                <a:cubicBezTo>
                  <a:pt x="5693531" y="1894153"/>
                  <a:pt x="5676118" y="1895241"/>
                  <a:pt x="5662333" y="1895967"/>
                </a:cubicBezTo>
                <a:cubicBezTo>
                  <a:pt x="5648548" y="1896692"/>
                  <a:pt x="5637665" y="1897055"/>
                  <a:pt x="5629684" y="1897055"/>
                </a:cubicBezTo>
                <a:cubicBezTo>
                  <a:pt x="5620252" y="1897055"/>
                  <a:pt x="5598849" y="1898143"/>
                  <a:pt x="5565474" y="1900320"/>
                </a:cubicBezTo>
                <a:lnTo>
                  <a:pt x="5507794" y="1903585"/>
                </a:lnTo>
                <a:cubicBezTo>
                  <a:pt x="5499813" y="1903585"/>
                  <a:pt x="5495822" y="1899231"/>
                  <a:pt x="5495822" y="1890525"/>
                </a:cubicBezTo>
                <a:cubicBezTo>
                  <a:pt x="5494371" y="1870935"/>
                  <a:pt x="5487116" y="1855336"/>
                  <a:pt x="5474056" y="1843728"/>
                </a:cubicBezTo>
                <a:cubicBezTo>
                  <a:pt x="5460271" y="1832119"/>
                  <a:pt x="5443584" y="1826315"/>
                  <a:pt x="5423994" y="1826315"/>
                </a:cubicBezTo>
                <a:cubicBezTo>
                  <a:pt x="5383364" y="1826315"/>
                  <a:pt x="5352529" y="1849895"/>
                  <a:pt x="5331488" y="1897055"/>
                </a:cubicBezTo>
                <a:cubicBezTo>
                  <a:pt x="5314075" y="1938410"/>
                  <a:pt x="5305369" y="1984119"/>
                  <a:pt x="5305369" y="2034181"/>
                </a:cubicBezTo>
                <a:cubicBezTo>
                  <a:pt x="5305369" y="2117618"/>
                  <a:pt x="5323144" y="2170219"/>
                  <a:pt x="5358696" y="2191986"/>
                </a:cubicBezTo>
                <a:cubicBezTo>
                  <a:pt x="5372481" y="2201418"/>
                  <a:pt x="5389531" y="2206134"/>
                  <a:pt x="5409846" y="2206134"/>
                </a:cubicBezTo>
                <a:cubicBezTo>
                  <a:pt x="5436691" y="2206134"/>
                  <a:pt x="5459545" y="2199967"/>
                  <a:pt x="5478409" y="2187632"/>
                </a:cubicBezTo>
                <a:cubicBezTo>
                  <a:pt x="5497999" y="2174573"/>
                  <a:pt x="5507794" y="2157160"/>
                  <a:pt x="5507794" y="2135394"/>
                </a:cubicBezTo>
                <a:lnTo>
                  <a:pt x="5440319" y="2136482"/>
                </a:lnTo>
                <a:lnTo>
                  <a:pt x="5438142" y="2057036"/>
                </a:lnTo>
                <a:cubicBezTo>
                  <a:pt x="5438142" y="2017131"/>
                  <a:pt x="5439593" y="1995728"/>
                  <a:pt x="5442495" y="1992826"/>
                </a:cubicBezTo>
                <a:cubicBezTo>
                  <a:pt x="5446123" y="1990649"/>
                  <a:pt x="5495459" y="1988835"/>
                  <a:pt x="5590505" y="1987384"/>
                </a:cubicBezTo>
                <a:lnTo>
                  <a:pt x="5733073" y="1986296"/>
                </a:lnTo>
                <a:lnTo>
                  <a:pt x="5736338" y="2016768"/>
                </a:lnTo>
                <a:cubicBezTo>
                  <a:pt x="5737063" y="2018945"/>
                  <a:pt x="5737426" y="2028377"/>
                  <a:pt x="5737426" y="2045064"/>
                </a:cubicBezTo>
                <a:cubicBezTo>
                  <a:pt x="5737426" y="2127050"/>
                  <a:pt x="5729445" y="2193437"/>
                  <a:pt x="5713483" y="2244224"/>
                </a:cubicBezTo>
                <a:cubicBezTo>
                  <a:pt x="5696796" y="2302267"/>
                  <a:pt x="5661607" y="2347251"/>
                  <a:pt x="5607918" y="2379174"/>
                </a:cubicBezTo>
                <a:cubicBezTo>
                  <a:pt x="5554228" y="2411823"/>
                  <a:pt x="5494008" y="2428148"/>
                  <a:pt x="5427259" y="2428148"/>
                </a:cubicBezTo>
                <a:cubicBezTo>
                  <a:pt x="5345273" y="2428148"/>
                  <a:pt x="5272357" y="2404205"/>
                  <a:pt x="5208510" y="2356320"/>
                </a:cubicBezTo>
                <a:cubicBezTo>
                  <a:pt x="5143211" y="2308434"/>
                  <a:pt x="5102218" y="2239146"/>
                  <a:pt x="5085531" y="2148453"/>
                </a:cubicBezTo>
                <a:cubicBezTo>
                  <a:pt x="5082629" y="2129589"/>
                  <a:pt x="5080452" y="2111088"/>
                  <a:pt x="5079001" y="2092950"/>
                </a:cubicBezTo>
                <a:cubicBezTo>
                  <a:pt x="5077550" y="2074811"/>
                  <a:pt x="5076825" y="2056673"/>
                  <a:pt x="5076825" y="2038535"/>
                </a:cubicBezTo>
                <a:cubicBezTo>
                  <a:pt x="5076825" y="1932606"/>
                  <a:pt x="5092061" y="1848081"/>
                  <a:pt x="5122533" y="1784959"/>
                </a:cubicBezTo>
                <a:cubicBezTo>
                  <a:pt x="5156634" y="1715308"/>
                  <a:pt x="5203068" y="1665971"/>
                  <a:pt x="5261837" y="1636950"/>
                </a:cubicBezTo>
                <a:cubicBezTo>
                  <a:pt x="5283603" y="1625341"/>
                  <a:pt x="5309722" y="1615909"/>
                  <a:pt x="5340195" y="1608654"/>
                </a:cubicBezTo>
                <a:cubicBezTo>
                  <a:pt x="5377922" y="1599947"/>
                  <a:pt x="5413837" y="1595594"/>
                  <a:pt x="5447937" y="1595594"/>
                </a:cubicBezTo>
                <a:close/>
                <a:moveTo>
                  <a:pt x="371112" y="1595594"/>
                </a:moveTo>
                <a:cubicBezTo>
                  <a:pt x="396506" y="1595594"/>
                  <a:pt x="426253" y="1601036"/>
                  <a:pt x="460353" y="1611919"/>
                </a:cubicBezTo>
                <a:cubicBezTo>
                  <a:pt x="485747" y="1619174"/>
                  <a:pt x="508964" y="1630057"/>
                  <a:pt x="530005" y="1644568"/>
                </a:cubicBezTo>
                <a:cubicBezTo>
                  <a:pt x="582244" y="1680119"/>
                  <a:pt x="615618" y="1736348"/>
                  <a:pt x="630129" y="1813255"/>
                </a:cubicBezTo>
                <a:cubicBezTo>
                  <a:pt x="633031" y="1831394"/>
                  <a:pt x="635208" y="1846449"/>
                  <a:pt x="636659" y="1858420"/>
                </a:cubicBezTo>
                <a:cubicBezTo>
                  <a:pt x="638110" y="1870391"/>
                  <a:pt x="638836" y="1879279"/>
                  <a:pt x="638836" y="1885083"/>
                </a:cubicBezTo>
                <a:cubicBezTo>
                  <a:pt x="638836" y="1890162"/>
                  <a:pt x="638473" y="1892702"/>
                  <a:pt x="637747" y="1892702"/>
                </a:cubicBezTo>
                <a:cubicBezTo>
                  <a:pt x="616707" y="1894153"/>
                  <a:pt x="599294" y="1895241"/>
                  <a:pt x="585509" y="1895967"/>
                </a:cubicBezTo>
                <a:cubicBezTo>
                  <a:pt x="571723" y="1896692"/>
                  <a:pt x="560840" y="1897055"/>
                  <a:pt x="552859" y="1897055"/>
                </a:cubicBezTo>
                <a:cubicBezTo>
                  <a:pt x="543428" y="1897055"/>
                  <a:pt x="522024" y="1898143"/>
                  <a:pt x="488649" y="1900320"/>
                </a:cubicBezTo>
                <a:lnTo>
                  <a:pt x="430969" y="1903585"/>
                </a:lnTo>
                <a:cubicBezTo>
                  <a:pt x="422988" y="1903585"/>
                  <a:pt x="418998" y="1899231"/>
                  <a:pt x="418998" y="1890525"/>
                </a:cubicBezTo>
                <a:cubicBezTo>
                  <a:pt x="417547" y="1870935"/>
                  <a:pt x="410291" y="1855336"/>
                  <a:pt x="397232" y="1843728"/>
                </a:cubicBezTo>
                <a:cubicBezTo>
                  <a:pt x="383447" y="1832119"/>
                  <a:pt x="366759" y="1826315"/>
                  <a:pt x="347170" y="1826315"/>
                </a:cubicBezTo>
                <a:cubicBezTo>
                  <a:pt x="306540" y="1826315"/>
                  <a:pt x="275704" y="1849895"/>
                  <a:pt x="254664" y="1897055"/>
                </a:cubicBezTo>
                <a:cubicBezTo>
                  <a:pt x="237251" y="1938410"/>
                  <a:pt x="228544" y="1984119"/>
                  <a:pt x="228544" y="2034181"/>
                </a:cubicBezTo>
                <a:cubicBezTo>
                  <a:pt x="228544" y="2117618"/>
                  <a:pt x="246320" y="2170219"/>
                  <a:pt x="281871" y="2191986"/>
                </a:cubicBezTo>
                <a:cubicBezTo>
                  <a:pt x="295657" y="2201418"/>
                  <a:pt x="312707" y="2206134"/>
                  <a:pt x="333022" y="2206134"/>
                </a:cubicBezTo>
                <a:cubicBezTo>
                  <a:pt x="359866" y="2206134"/>
                  <a:pt x="382721" y="2199967"/>
                  <a:pt x="401585" y="2187632"/>
                </a:cubicBezTo>
                <a:cubicBezTo>
                  <a:pt x="421174" y="2174573"/>
                  <a:pt x="430969" y="2157160"/>
                  <a:pt x="430969" y="2135394"/>
                </a:cubicBezTo>
                <a:lnTo>
                  <a:pt x="363494" y="2136482"/>
                </a:lnTo>
                <a:lnTo>
                  <a:pt x="361317" y="2057036"/>
                </a:lnTo>
                <a:cubicBezTo>
                  <a:pt x="361317" y="2017131"/>
                  <a:pt x="362769" y="1995728"/>
                  <a:pt x="365671" y="1992826"/>
                </a:cubicBezTo>
                <a:cubicBezTo>
                  <a:pt x="369298" y="1990649"/>
                  <a:pt x="418635" y="1988835"/>
                  <a:pt x="513680" y="1987384"/>
                </a:cubicBezTo>
                <a:lnTo>
                  <a:pt x="656248" y="1986296"/>
                </a:lnTo>
                <a:lnTo>
                  <a:pt x="659513" y="2016768"/>
                </a:lnTo>
                <a:cubicBezTo>
                  <a:pt x="660239" y="2018945"/>
                  <a:pt x="660602" y="2028377"/>
                  <a:pt x="660602" y="2045064"/>
                </a:cubicBezTo>
                <a:cubicBezTo>
                  <a:pt x="660602" y="2127050"/>
                  <a:pt x="652621" y="2193437"/>
                  <a:pt x="636659" y="2244224"/>
                </a:cubicBezTo>
                <a:cubicBezTo>
                  <a:pt x="619972" y="2302267"/>
                  <a:pt x="584783" y="2347251"/>
                  <a:pt x="531093" y="2379174"/>
                </a:cubicBezTo>
                <a:cubicBezTo>
                  <a:pt x="477404" y="2411823"/>
                  <a:pt x="417184" y="2428148"/>
                  <a:pt x="350434" y="2428148"/>
                </a:cubicBezTo>
                <a:cubicBezTo>
                  <a:pt x="268449" y="2428148"/>
                  <a:pt x="195532" y="2404205"/>
                  <a:pt x="131685" y="2356320"/>
                </a:cubicBezTo>
                <a:cubicBezTo>
                  <a:pt x="66387" y="2308434"/>
                  <a:pt x="25394" y="2239146"/>
                  <a:pt x="8706" y="2148453"/>
                </a:cubicBezTo>
                <a:cubicBezTo>
                  <a:pt x="5804" y="2129589"/>
                  <a:pt x="3628" y="2111088"/>
                  <a:pt x="2177" y="2092950"/>
                </a:cubicBezTo>
                <a:cubicBezTo>
                  <a:pt x="726" y="2074811"/>
                  <a:pt x="0" y="2056673"/>
                  <a:pt x="0" y="2038535"/>
                </a:cubicBezTo>
                <a:cubicBezTo>
                  <a:pt x="0" y="1932606"/>
                  <a:pt x="15236" y="1848081"/>
                  <a:pt x="45709" y="1784959"/>
                </a:cubicBezTo>
                <a:cubicBezTo>
                  <a:pt x="79809" y="1715308"/>
                  <a:pt x="126244" y="1665971"/>
                  <a:pt x="185012" y="1636950"/>
                </a:cubicBezTo>
                <a:cubicBezTo>
                  <a:pt x="206778" y="1625341"/>
                  <a:pt x="232898" y="1615909"/>
                  <a:pt x="263370" y="1608654"/>
                </a:cubicBezTo>
                <a:cubicBezTo>
                  <a:pt x="301098" y="1599947"/>
                  <a:pt x="337012" y="1595594"/>
                  <a:pt x="371112" y="1595594"/>
                </a:cubicBezTo>
                <a:close/>
                <a:moveTo>
                  <a:pt x="7011069" y="1528119"/>
                </a:moveTo>
                <a:lnTo>
                  <a:pt x="7033924" y="1541179"/>
                </a:lnTo>
                <a:cubicBezTo>
                  <a:pt x="7071652" y="1563671"/>
                  <a:pt x="7095776" y="1588611"/>
                  <a:pt x="7106296" y="1616000"/>
                </a:cubicBezTo>
                <a:lnTo>
                  <a:pt x="7110998" y="1652186"/>
                </a:lnTo>
                <a:lnTo>
                  <a:pt x="7164139" y="1652186"/>
                </a:lnTo>
                <a:cubicBezTo>
                  <a:pt x="7185180" y="1652186"/>
                  <a:pt x="7206764" y="1651823"/>
                  <a:pt x="7228893" y="1651098"/>
                </a:cubicBezTo>
                <a:cubicBezTo>
                  <a:pt x="7251022" y="1650372"/>
                  <a:pt x="7273695" y="1649284"/>
                  <a:pt x="7296912" y="1647833"/>
                </a:cubicBezTo>
                <a:lnTo>
                  <a:pt x="7365476" y="1644568"/>
                </a:lnTo>
                <a:lnTo>
                  <a:pt x="7365476" y="1875289"/>
                </a:lnTo>
                <a:cubicBezTo>
                  <a:pt x="7365476" y="1960902"/>
                  <a:pt x="7366201" y="2038535"/>
                  <a:pt x="7367652" y="2108186"/>
                </a:cubicBezTo>
                <a:cubicBezTo>
                  <a:pt x="7369103" y="2177838"/>
                  <a:pt x="7371280" y="2240234"/>
                  <a:pt x="7374182" y="2295375"/>
                </a:cubicBezTo>
                <a:lnTo>
                  <a:pt x="7376358" y="2374821"/>
                </a:lnTo>
                <a:cubicBezTo>
                  <a:pt x="7376358" y="2396587"/>
                  <a:pt x="7374182" y="2410010"/>
                  <a:pt x="7369828" y="2415088"/>
                </a:cubicBezTo>
                <a:lnTo>
                  <a:pt x="7084692" y="2404205"/>
                </a:lnTo>
                <a:lnTo>
                  <a:pt x="7099928" y="2137570"/>
                </a:lnTo>
                <a:lnTo>
                  <a:pt x="7102106" y="2046153"/>
                </a:lnTo>
                <a:cubicBezTo>
                  <a:pt x="7102831" y="2027289"/>
                  <a:pt x="7103194" y="2006067"/>
                  <a:pt x="7103194" y="1982487"/>
                </a:cubicBezTo>
                <a:cubicBezTo>
                  <a:pt x="7103194" y="1958907"/>
                  <a:pt x="7103194" y="1932606"/>
                  <a:pt x="7103194" y="1903585"/>
                </a:cubicBezTo>
                <a:lnTo>
                  <a:pt x="7101361" y="1691951"/>
                </a:lnTo>
                <a:lnTo>
                  <a:pt x="7097045" y="1705513"/>
                </a:lnTo>
                <a:lnTo>
                  <a:pt x="7094868" y="1709866"/>
                </a:lnTo>
                <a:cubicBezTo>
                  <a:pt x="7078907" y="1738162"/>
                  <a:pt x="7056052" y="1757389"/>
                  <a:pt x="7026306" y="1767546"/>
                </a:cubicBezTo>
                <a:cubicBezTo>
                  <a:pt x="7053876" y="1821236"/>
                  <a:pt x="7067661" y="1886897"/>
                  <a:pt x="7067661" y="1964530"/>
                </a:cubicBezTo>
                <a:cubicBezTo>
                  <a:pt x="7067661" y="1983394"/>
                  <a:pt x="7067117" y="2002076"/>
                  <a:pt x="7066028" y="2020578"/>
                </a:cubicBezTo>
                <a:cubicBezTo>
                  <a:pt x="7064940" y="2039079"/>
                  <a:pt x="7062945" y="2057398"/>
                  <a:pt x="7060043" y="2075537"/>
                </a:cubicBezTo>
                <a:cubicBezTo>
                  <a:pt x="7044806" y="2182916"/>
                  <a:pt x="7007078" y="2266716"/>
                  <a:pt x="6946859" y="2326936"/>
                </a:cubicBezTo>
                <a:cubicBezTo>
                  <a:pt x="6887365" y="2386430"/>
                  <a:pt x="6810458" y="2416177"/>
                  <a:pt x="6716138" y="2416177"/>
                </a:cubicBezTo>
                <a:cubicBezTo>
                  <a:pt x="6649389" y="2416177"/>
                  <a:pt x="6591709" y="2398401"/>
                  <a:pt x="6543098" y="2362850"/>
                </a:cubicBezTo>
                <a:cubicBezTo>
                  <a:pt x="6496663" y="2330200"/>
                  <a:pt x="6462926" y="2285943"/>
                  <a:pt x="6441885" y="2230076"/>
                </a:cubicBezTo>
                <a:cubicBezTo>
                  <a:pt x="6421570" y="2178563"/>
                  <a:pt x="6411413" y="2119432"/>
                  <a:pt x="6411413" y="2052683"/>
                </a:cubicBezTo>
                <a:cubicBezTo>
                  <a:pt x="6411413" y="1957637"/>
                  <a:pt x="6432816" y="1869122"/>
                  <a:pt x="6475623" y="1787136"/>
                </a:cubicBezTo>
                <a:cubicBezTo>
                  <a:pt x="6518430" y="1704425"/>
                  <a:pt x="6574659" y="1651461"/>
                  <a:pt x="6644310" y="1628243"/>
                </a:cubicBezTo>
                <a:cubicBezTo>
                  <a:pt x="6669704" y="1618811"/>
                  <a:pt x="6703804" y="1614095"/>
                  <a:pt x="6746611" y="1614095"/>
                </a:cubicBezTo>
                <a:cubicBezTo>
                  <a:pt x="6830773" y="1614095"/>
                  <a:pt x="6900788" y="1636587"/>
                  <a:pt x="6956654" y="1681570"/>
                </a:cubicBezTo>
                <a:cubicBezTo>
                  <a:pt x="6960282" y="1684472"/>
                  <a:pt x="6963909" y="1687556"/>
                  <a:pt x="6967537" y="1690821"/>
                </a:cubicBezTo>
                <a:cubicBezTo>
                  <a:pt x="6971164" y="1694086"/>
                  <a:pt x="6974792" y="1697532"/>
                  <a:pt x="6978420" y="1701160"/>
                </a:cubicBezTo>
                <a:cubicBezTo>
                  <a:pt x="6979146" y="1701885"/>
                  <a:pt x="6980959" y="1702248"/>
                  <a:pt x="6983862" y="1702248"/>
                </a:cubicBezTo>
                <a:cubicBezTo>
                  <a:pt x="7001274" y="1705150"/>
                  <a:pt x="7014696" y="1699346"/>
                  <a:pt x="7024128" y="1684835"/>
                </a:cubicBezTo>
                <a:lnTo>
                  <a:pt x="7025217" y="1683747"/>
                </a:lnTo>
                <a:cubicBezTo>
                  <a:pt x="7032472" y="1667785"/>
                  <a:pt x="7030296" y="1652549"/>
                  <a:pt x="7018687" y="1638038"/>
                </a:cubicBezTo>
                <a:cubicBezTo>
                  <a:pt x="7008530" y="1627155"/>
                  <a:pt x="6992568" y="1615909"/>
                  <a:pt x="6970802" y="1604301"/>
                </a:cubicBezTo>
                <a:close/>
                <a:moveTo>
                  <a:pt x="3905919" y="1528119"/>
                </a:moveTo>
                <a:lnTo>
                  <a:pt x="3928774" y="1541179"/>
                </a:lnTo>
                <a:cubicBezTo>
                  <a:pt x="4004230" y="1586162"/>
                  <a:pt x="4025270" y="1640940"/>
                  <a:pt x="3991896" y="1705513"/>
                </a:cubicBezTo>
                <a:lnTo>
                  <a:pt x="3989719" y="1709866"/>
                </a:lnTo>
                <a:cubicBezTo>
                  <a:pt x="3973757" y="1738162"/>
                  <a:pt x="3950903" y="1757389"/>
                  <a:pt x="3921156" y="1767546"/>
                </a:cubicBezTo>
                <a:cubicBezTo>
                  <a:pt x="3948726" y="1821236"/>
                  <a:pt x="3962511" y="1886897"/>
                  <a:pt x="3962511" y="1964530"/>
                </a:cubicBezTo>
                <a:cubicBezTo>
                  <a:pt x="3962511" y="1983394"/>
                  <a:pt x="3961967" y="2002076"/>
                  <a:pt x="3960879" y="2020578"/>
                </a:cubicBezTo>
                <a:cubicBezTo>
                  <a:pt x="3959790" y="2039079"/>
                  <a:pt x="3957795" y="2057398"/>
                  <a:pt x="3954893" y="2075537"/>
                </a:cubicBezTo>
                <a:cubicBezTo>
                  <a:pt x="3939657" y="2182916"/>
                  <a:pt x="3901929" y="2266716"/>
                  <a:pt x="3841709" y="2326936"/>
                </a:cubicBezTo>
                <a:cubicBezTo>
                  <a:pt x="3782215" y="2386430"/>
                  <a:pt x="3705308" y="2416177"/>
                  <a:pt x="3610989" y="2416177"/>
                </a:cubicBezTo>
                <a:cubicBezTo>
                  <a:pt x="3544239" y="2416177"/>
                  <a:pt x="3486559" y="2398401"/>
                  <a:pt x="3437948" y="2362850"/>
                </a:cubicBezTo>
                <a:cubicBezTo>
                  <a:pt x="3391513" y="2330200"/>
                  <a:pt x="3357776" y="2285943"/>
                  <a:pt x="3336735" y="2230076"/>
                </a:cubicBezTo>
                <a:cubicBezTo>
                  <a:pt x="3316421" y="2178563"/>
                  <a:pt x="3306263" y="2119432"/>
                  <a:pt x="3306263" y="2052683"/>
                </a:cubicBezTo>
                <a:cubicBezTo>
                  <a:pt x="3306263" y="1957637"/>
                  <a:pt x="3327666" y="1869122"/>
                  <a:pt x="3370473" y="1787136"/>
                </a:cubicBezTo>
                <a:cubicBezTo>
                  <a:pt x="3413279" y="1704425"/>
                  <a:pt x="3469509" y="1651461"/>
                  <a:pt x="3539160" y="1628243"/>
                </a:cubicBezTo>
                <a:cubicBezTo>
                  <a:pt x="3564554" y="1618811"/>
                  <a:pt x="3598654" y="1614095"/>
                  <a:pt x="3641461" y="1614095"/>
                </a:cubicBezTo>
                <a:cubicBezTo>
                  <a:pt x="3725623" y="1614095"/>
                  <a:pt x="3795638" y="1636587"/>
                  <a:pt x="3851504" y="1681570"/>
                </a:cubicBezTo>
                <a:cubicBezTo>
                  <a:pt x="3855132" y="1684472"/>
                  <a:pt x="3858760" y="1687556"/>
                  <a:pt x="3862387" y="1690821"/>
                </a:cubicBezTo>
                <a:cubicBezTo>
                  <a:pt x="3866015" y="1694086"/>
                  <a:pt x="3869643" y="1697532"/>
                  <a:pt x="3873270" y="1701160"/>
                </a:cubicBezTo>
                <a:cubicBezTo>
                  <a:pt x="3873996" y="1701885"/>
                  <a:pt x="3875809" y="1702248"/>
                  <a:pt x="3878712" y="1702248"/>
                </a:cubicBezTo>
                <a:cubicBezTo>
                  <a:pt x="3896125" y="1705150"/>
                  <a:pt x="3909547" y="1699346"/>
                  <a:pt x="3918979" y="1684835"/>
                </a:cubicBezTo>
                <a:lnTo>
                  <a:pt x="3920067" y="1683747"/>
                </a:lnTo>
                <a:cubicBezTo>
                  <a:pt x="3927323" y="1667785"/>
                  <a:pt x="3925146" y="1652549"/>
                  <a:pt x="3913538" y="1638038"/>
                </a:cubicBezTo>
                <a:cubicBezTo>
                  <a:pt x="3903380" y="1627155"/>
                  <a:pt x="3887418" y="1615909"/>
                  <a:pt x="3865652" y="1604301"/>
                </a:cubicBezTo>
                <a:close/>
                <a:moveTo>
                  <a:pt x="8888071" y="1478057"/>
                </a:moveTo>
                <a:cubicBezTo>
                  <a:pt x="8888071" y="1517236"/>
                  <a:pt x="8877913" y="1549160"/>
                  <a:pt x="8857598" y="1573828"/>
                </a:cubicBezTo>
                <a:cubicBezTo>
                  <a:pt x="8835832" y="1600673"/>
                  <a:pt x="8806811" y="1614095"/>
                  <a:pt x="8770534" y="1614095"/>
                </a:cubicBezTo>
                <a:cubicBezTo>
                  <a:pt x="8701608" y="1614095"/>
                  <a:pt x="8665694" y="1577819"/>
                  <a:pt x="8662791" y="1505265"/>
                </a:cubicBezTo>
                <a:lnTo>
                  <a:pt x="8662791" y="1482410"/>
                </a:lnTo>
                <a:lnTo>
                  <a:pt x="8738973" y="1482410"/>
                </a:lnTo>
                <a:cubicBezTo>
                  <a:pt x="8738973" y="1503451"/>
                  <a:pt x="8741512" y="1519413"/>
                  <a:pt x="8746591" y="1530296"/>
                </a:cubicBezTo>
                <a:cubicBezTo>
                  <a:pt x="8753121" y="1546258"/>
                  <a:pt x="8764367" y="1554239"/>
                  <a:pt x="8780328" y="1554239"/>
                </a:cubicBezTo>
                <a:cubicBezTo>
                  <a:pt x="8797016" y="1554239"/>
                  <a:pt x="8807536" y="1546620"/>
                  <a:pt x="8811889" y="1531384"/>
                </a:cubicBezTo>
                <a:cubicBezTo>
                  <a:pt x="8816968" y="1519050"/>
                  <a:pt x="8819507" y="1503451"/>
                  <a:pt x="8819507" y="1484587"/>
                </a:cubicBezTo>
                <a:close/>
                <a:moveTo>
                  <a:pt x="6400641" y="1471527"/>
                </a:moveTo>
                <a:lnTo>
                  <a:pt x="6423496" y="1484587"/>
                </a:lnTo>
                <a:cubicBezTo>
                  <a:pt x="6498952" y="1529570"/>
                  <a:pt x="6519992" y="1584348"/>
                  <a:pt x="6486618" y="1648921"/>
                </a:cubicBezTo>
                <a:lnTo>
                  <a:pt x="6484441" y="1653274"/>
                </a:lnTo>
                <a:cubicBezTo>
                  <a:pt x="6466303" y="1688100"/>
                  <a:pt x="6437281" y="1708778"/>
                  <a:pt x="6397377" y="1715308"/>
                </a:cubicBezTo>
                <a:cubicBezTo>
                  <a:pt x="6395200" y="1715308"/>
                  <a:pt x="6393386" y="1715671"/>
                  <a:pt x="6391935" y="1716396"/>
                </a:cubicBezTo>
                <a:cubicBezTo>
                  <a:pt x="6394112" y="1752673"/>
                  <a:pt x="6395200" y="1798019"/>
                  <a:pt x="6395200" y="1852434"/>
                </a:cubicBezTo>
                <a:cubicBezTo>
                  <a:pt x="6395200" y="1891613"/>
                  <a:pt x="6394656" y="1926983"/>
                  <a:pt x="6393567" y="1958544"/>
                </a:cubicBezTo>
                <a:cubicBezTo>
                  <a:pt x="6392479" y="1990105"/>
                  <a:pt x="6390484" y="2017857"/>
                  <a:pt x="6387582" y="2041799"/>
                </a:cubicBezTo>
                <a:cubicBezTo>
                  <a:pt x="6379601" y="2127413"/>
                  <a:pt x="6366541" y="2192348"/>
                  <a:pt x="6348403" y="2236606"/>
                </a:cubicBezTo>
                <a:cubicBezTo>
                  <a:pt x="6329539" y="2281589"/>
                  <a:pt x="6301243" y="2319680"/>
                  <a:pt x="6263515" y="2350878"/>
                </a:cubicBezTo>
                <a:cubicBezTo>
                  <a:pt x="6204746" y="2398764"/>
                  <a:pt x="6134369" y="2422706"/>
                  <a:pt x="6052384" y="2422706"/>
                </a:cubicBezTo>
                <a:cubicBezTo>
                  <a:pt x="5973300" y="2422706"/>
                  <a:pt x="5909816" y="2402029"/>
                  <a:pt x="5861930" y="2360673"/>
                </a:cubicBezTo>
                <a:cubicBezTo>
                  <a:pt x="5820575" y="2324396"/>
                  <a:pt x="5793367" y="2276873"/>
                  <a:pt x="5780307" y="2218105"/>
                </a:cubicBezTo>
                <a:cubicBezTo>
                  <a:pt x="5766522" y="2163690"/>
                  <a:pt x="5759629" y="2063928"/>
                  <a:pt x="5759629" y="1918821"/>
                </a:cubicBezTo>
                <a:cubicBezTo>
                  <a:pt x="5759629" y="1827403"/>
                  <a:pt x="5762877" y="1749045"/>
                  <a:pt x="5769373" y="1683747"/>
                </a:cubicBezTo>
                <a:lnTo>
                  <a:pt x="5775886" y="1623890"/>
                </a:lnTo>
                <a:lnTo>
                  <a:pt x="5899409" y="1627155"/>
                </a:lnTo>
                <a:cubicBezTo>
                  <a:pt x="5981802" y="1630057"/>
                  <a:pt x="6023725" y="1632234"/>
                  <a:pt x="6025176" y="1633685"/>
                </a:cubicBezTo>
                <a:cubicBezTo>
                  <a:pt x="6028078" y="1635136"/>
                  <a:pt x="6028804" y="1639126"/>
                  <a:pt x="6027353" y="1645656"/>
                </a:cubicBezTo>
                <a:cubicBezTo>
                  <a:pt x="6027353" y="1648558"/>
                  <a:pt x="6026808" y="1655270"/>
                  <a:pt x="6025720" y="1665790"/>
                </a:cubicBezTo>
                <a:cubicBezTo>
                  <a:pt x="6024632" y="1676310"/>
                  <a:pt x="6022637" y="1691002"/>
                  <a:pt x="6019734" y="1709866"/>
                </a:cubicBezTo>
                <a:cubicBezTo>
                  <a:pt x="6016107" y="1736711"/>
                  <a:pt x="6013205" y="1760472"/>
                  <a:pt x="6011028" y="1781150"/>
                </a:cubicBezTo>
                <a:cubicBezTo>
                  <a:pt x="6008851" y="1801828"/>
                  <a:pt x="6007038" y="1819422"/>
                  <a:pt x="6005586" y="1833933"/>
                </a:cubicBezTo>
                <a:cubicBezTo>
                  <a:pt x="6004135" y="1857150"/>
                  <a:pt x="6002866" y="1879098"/>
                  <a:pt x="6001777" y="1899776"/>
                </a:cubicBezTo>
                <a:cubicBezTo>
                  <a:pt x="6000689" y="1920453"/>
                  <a:pt x="6000145" y="1939136"/>
                  <a:pt x="6000145" y="1955823"/>
                </a:cubicBezTo>
                <a:cubicBezTo>
                  <a:pt x="6000145" y="2042888"/>
                  <a:pt x="6010739" y="2096940"/>
                  <a:pt x="6031927" y="2117981"/>
                </a:cubicBezTo>
                <a:cubicBezTo>
                  <a:pt x="6041427" y="2127413"/>
                  <a:pt x="6055314" y="2132129"/>
                  <a:pt x="6073589" y="2132129"/>
                </a:cubicBezTo>
                <a:cubicBezTo>
                  <a:pt x="6091863" y="2132129"/>
                  <a:pt x="6105382" y="2127413"/>
                  <a:pt x="6114145" y="2117981"/>
                </a:cubicBezTo>
                <a:cubicBezTo>
                  <a:pt x="6138269" y="2091861"/>
                  <a:pt x="6150694" y="1984482"/>
                  <a:pt x="6151419" y="1795842"/>
                </a:cubicBezTo>
                <a:lnTo>
                  <a:pt x="6153596" y="1621713"/>
                </a:lnTo>
                <a:lnTo>
                  <a:pt x="6261338" y="1619537"/>
                </a:lnTo>
                <a:cubicBezTo>
                  <a:pt x="6265692" y="1618811"/>
                  <a:pt x="6272403" y="1618449"/>
                  <a:pt x="6281472" y="1618449"/>
                </a:cubicBezTo>
                <a:cubicBezTo>
                  <a:pt x="6290541" y="1618449"/>
                  <a:pt x="6302331" y="1618449"/>
                  <a:pt x="6316842" y="1618449"/>
                </a:cubicBezTo>
                <a:cubicBezTo>
                  <a:pt x="6353844" y="1618449"/>
                  <a:pt x="6373434" y="1619537"/>
                  <a:pt x="6375610" y="1621713"/>
                </a:cubicBezTo>
                <a:cubicBezTo>
                  <a:pt x="6378513" y="1623890"/>
                  <a:pt x="6381777" y="1632234"/>
                  <a:pt x="6385405" y="1646745"/>
                </a:cubicBezTo>
                <a:cubicBezTo>
                  <a:pt x="6397014" y="1646019"/>
                  <a:pt x="6406446" y="1639852"/>
                  <a:pt x="6413701" y="1628243"/>
                </a:cubicBezTo>
                <a:lnTo>
                  <a:pt x="6414789" y="1627155"/>
                </a:lnTo>
                <a:cubicBezTo>
                  <a:pt x="6422045" y="1611193"/>
                  <a:pt x="6419868" y="1595957"/>
                  <a:pt x="6408260" y="1581446"/>
                </a:cubicBezTo>
                <a:cubicBezTo>
                  <a:pt x="6398102" y="1570563"/>
                  <a:pt x="6382140" y="1559317"/>
                  <a:pt x="6360374" y="1547709"/>
                </a:cubicBezTo>
                <a:close/>
                <a:moveTo>
                  <a:pt x="1284647" y="1430172"/>
                </a:moveTo>
                <a:lnTo>
                  <a:pt x="1511899" y="1435613"/>
                </a:lnTo>
                <a:cubicBezTo>
                  <a:pt x="1465464" y="1490754"/>
                  <a:pt x="1424471" y="1542630"/>
                  <a:pt x="1388920" y="1591241"/>
                </a:cubicBezTo>
                <a:lnTo>
                  <a:pt x="1240911" y="1587976"/>
                </a:lnTo>
                <a:cubicBezTo>
                  <a:pt x="1234381" y="1587976"/>
                  <a:pt x="1231116" y="1583260"/>
                  <a:pt x="1231116" y="1573828"/>
                </a:cubicBezTo>
                <a:cubicBezTo>
                  <a:pt x="1231116" y="1548434"/>
                  <a:pt x="1248960" y="1500549"/>
                  <a:pt x="1284647" y="1430172"/>
                </a:cubicBezTo>
                <a:close/>
                <a:moveTo>
                  <a:pt x="6786878" y="1414935"/>
                </a:moveTo>
                <a:cubicBezTo>
                  <a:pt x="6822430" y="1485313"/>
                  <a:pt x="6840205" y="1533198"/>
                  <a:pt x="6840205" y="1558592"/>
                </a:cubicBezTo>
                <a:cubicBezTo>
                  <a:pt x="6840205" y="1568024"/>
                  <a:pt x="6836578" y="1572740"/>
                  <a:pt x="6829322" y="1572740"/>
                </a:cubicBezTo>
                <a:lnTo>
                  <a:pt x="6682401" y="1576005"/>
                </a:lnTo>
                <a:cubicBezTo>
                  <a:pt x="6666439" y="1553513"/>
                  <a:pt x="6648301" y="1529570"/>
                  <a:pt x="6627986" y="1504176"/>
                </a:cubicBezTo>
                <a:cubicBezTo>
                  <a:pt x="6607671" y="1478783"/>
                  <a:pt x="6585179" y="1450850"/>
                  <a:pt x="6560511" y="1420377"/>
                </a:cubicBezTo>
                <a:lnTo>
                  <a:pt x="6567041" y="1420377"/>
                </a:lnTo>
                <a:cubicBezTo>
                  <a:pt x="6572845" y="1420377"/>
                  <a:pt x="6594067" y="1419833"/>
                  <a:pt x="6630706" y="1418744"/>
                </a:cubicBezTo>
                <a:cubicBezTo>
                  <a:pt x="6667346" y="1417656"/>
                  <a:pt x="6719403" y="1416386"/>
                  <a:pt x="6786878" y="1414935"/>
                </a:cubicBezTo>
                <a:close/>
                <a:moveTo>
                  <a:pt x="3601194" y="1372492"/>
                </a:moveTo>
                <a:cubicBezTo>
                  <a:pt x="3609900" y="1372492"/>
                  <a:pt x="3614979" y="1372854"/>
                  <a:pt x="3616430" y="1373580"/>
                </a:cubicBezTo>
                <a:cubicBezTo>
                  <a:pt x="3655609" y="1381561"/>
                  <a:pt x="3685356" y="1397885"/>
                  <a:pt x="3705671" y="1422554"/>
                </a:cubicBezTo>
                <a:cubicBezTo>
                  <a:pt x="3725261" y="1446496"/>
                  <a:pt x="3736507" y="1458468"/>
                  <a:pt x="3739409" y="1458468"/>
                </a:cubicBezTo>
                <a:cubicBezTo>
                  <a:pt x="3751017" y="1458468"/>
                  <a:pt x="3760086" y="1447585"/>
                  <a:pt x="3766616" y="1425818"/>
                </a:cubicBezTo>
                <a:lnTo>
                  <a:pt x="3770970" y="1413847"/>
                </a:lnTo>
                <a:lnTo>
                  <a:pt x="3875447" y="1429083"/>
                </a:lnTo>
                <a:lnTo>
                  <a:pt x="3875447" y="1437790"/>
                </a:lnTo>
                <a:cubicBezTo>
                  <a:pt x="3875447" y="1473341"/>
                  <a:pt x="3861662" y="1505990"/>
                  <a:pt x="3834091" y="1535737"/>
                </a:cubicBezTo>
                <a:cubicBezTo>
                  <a:pt x="3805795" y="1564759"/>
                  <a:pt x="3776774" y="1579270"/>
                  <a:pt x="3747027" y="1579270"/>
                </a:cubicBezTo>
                <a:cubicBezTo>
                  <a:pt x="3706397" y="1579270"/>
                  <a:pt x="3672659" y="1566210"/>
                  <a:pt x="3645814" y="1540091"/>
                </a:cubicBezTo>
                <a:cubicBezTo>
                  <a:pt x="3618244" y="1513971"/>
                  <a:pt x="3605910" y="1500912"/>
                  <a:pt x="3608812" y="1500912"/>
                </a:cubicBezTo>
                <a:cubicBezTo>
                  <a:pt x="3603733" y="1500912"/>
                  <a:pt x="3599017" y="1509255"/>
                  <a:pt x="3594664" y="1525943"/>
                </a:cubicBezTo>
                <a:lnTo>
                  <a:pt x="3593575" y="1533561"/>
                </a:lnTo>
                <a:lnTo>
                  <a:pt x="3484745" y="1525943"/>
                </a:lnTo>
                <a:cubicBezTo>
                  <a:pt x="3486196" y="1515060"/>
                  <a:pt x="3491637" y="1497284"/>
                  <a:pt x="3501070" y="1472616"/>
                </a:cubicBezTo>
                <a:cubicBezTo>
                  <a:pt x="3505423" y="1458830"/>
                  <a:pt x="3512316" y="1443231"/>
                  <a:pt x="3521747" y="1425818"/>
                </a:cubicBezTo>
                <a:cubicBezTo>
                  <a:pt x="3542063" y="1390267"/>
                  <a:pt x="3568544" y="1372492"/>
                  <a:pt x="3601194" y="1372492"/>
                </a:cubicBezTo>
                <a:close/>
                <a:moveTo>
                  <a:pt x="8774971" y="856309"/>
                </a:moveTo>
                <a:lnTo>
                  <a:pt x="8897949" y="859574"/>
                </a:lnTo>
                <a:cubicBezTo>
                  <a:pt x="8916813" y="859574"/>
                  <a:pt x="8937128" y="858486"/>
                  <a:pt x="8958894" y="856309"/>
                </a:cubicBezTo>
                <a:lnTo>
                  <a:pt x="8955629" y="1033703"/>
                </a:lnTo>
                <a:cubicBezTo>
                  <a:pt x="8932412" y="1065627"/>
                  <a:pt x="8912097" y="1102266"/>
                  <a:pt x="8894684" y="1143622"/>
                </a:cubicBezTo>
                <a:lnTo>
                  <a:pt x="8875095" y="1187154"/>
                </a:lnTo>
                <a:lnTo>
                  <a:pt x="8774971" y="1176271"/>
                </a:lnTo>
                <a:cubicBezTo>
                  <a:pt x="8787305" y="1158132"/>
                  <a:pt x="8799095" y="1139268"/>
                  <a:pt x="8810341" y="1119679"/>
                </a:cubicBezTo>
                <a:cubicBezTo>
                  <a:pt x="8821586" y="1100090"/>
                  <a:pt x="8832288" y="1079774"/>
                  <a:pt x="8842446" y="1058734"/>
                </a:cubicBezTo>
                <a:lnTo>
                  <a:pt x="8770617" y="1067440"/>
                </a:lnTo>
                <a:close/>
                <a:moveTo>
                  <a:pt x="3676835" y="531994"/>
                </a:moveTo>
                <a:cubicBezTo>
                  <a:pt x="3673208" y="531994"/>
                  <a:pt x="3670306" y="536710"/>
                  <a:pt x="3668129" y="546142"/>
                </a:cubicBezTo>
                <a:cubicBezTo>
                  <a:pt x="3667404" y="547593"/>
                  <a:pt x="3664683" y="558839"/>
                  <a:pt x="3659967" y="579879"/>
                </a:cubicBezTo>
                <a:cubicBezTo>
                  <a:pt x="3655251" y="600920"/>
                  <a:pt x="3648540" y="632118"/>
                  <a:pt x="3639833" y="673474"/>
                </a:cubicBezTo>
                <a:cubicBezTo>
                  <a:pt x="3623871" y="746753"/>
                  <a:pt x="3615891" y="787020"/>
                  <a:pt x="3615891" y="794276"/>
                </a:cubicBezTo>
                <a:cubicBezTo>
                  <a:pt x="3615891" y="798629"/>
                  <a:pt x="3638019" y="800805"/>
                  <a:pt x="3682277" y="800805"/>
                </a:cubicBezTo>
                <a:cubicBezTo>
                  <a:pt x="3712750" y="800805"/>
                  <a:pt x="3727986" y="799354"/>
                  <a:pt x="3727986" y="796452"/>
                </a:cubicBezTo>
                <a:close/>
                <a:moveTo>
                  <a:pt x="6989908" y="509139"/>
                </a:moveTo>
                <a:cubicBezTo>
                  <a:pt x="6959435" y="509139"/>
                  <a:pt x="6933679" y="530543"/>
                  <a:pt x="6912638" y="573350"/>
                </a:cubicBezTo>
                <a:cubicBezTo>
                  <a:pt x="6891598" y="617607"/>
                  <a:pt x="6881077" y="667307"/>
                  <a:pt x="6881077" y="722448"/>
                </a:cubicBezTo>
                <a:cubicBezTo>
                  <a:pt x="6881077" y="752194"/>
                  <a:pt x="6883617" y="776863"/>
                  <a:pt x="6888695" y="796452"/>
                </a:cubicBezTo>
                <a:cubicBezTo>
                  <a:pt x="6895951" y="833455"/>
                  <a:pt x="6918080" y="851956"/>
                  <a:pt x="6955082" y="851956"/>
                </a:cubicBezTo>
                <a:cubicBezTo>
                  <a:pt x="6992810" y="851956"/>
                  <a:pt x="7020743" y="833092"/>
                  <a:pt x="7038882" y="795364"/>
                </a:cubicBezTo>
                <a:cubicBezTo>
                  <a:pt x="7060648" y="747479"/>
                  <a:pt x="7071530" y="691975"/>
                  <a:pt x="7071530" y="628853"/>
                </a:cubicBezTo>
                <a:cubicBezTo>
                  <a:pt x="7071530" y="582419"/>
                  <a:pt x="7063550" y="551583"/>
                  <a:pt x="7047588" y="536347"/>
                </a:cubicBezTo>
                <a:cubicBezTo>
                  <a:pt x="7029450" y="518209"/>
                  <a:pt x="7010222" y="509139"/>
                  <a:pt x="6989908" y="509139"/>
                </a:cubicBezTo>
                <a:close/>
                <a:moveTo>
                  <a:pt x="3559298" y="303450"/>
                </a:moveTo>
                <a:cubicBezTo>
                  <a:pt x="3589046" y="303450"/>
                  <a:pt x="3618430" y="303813"/>
                  <a:pt x="3647452" y="304538"/>
                </a:cubicBezTo>
                <a:cubicBezTo>
                  <a:pt x="3676473" y="305264"/>
                  <a:pt x="3705857" y="306352"/>
                  <a:pt x="3735604" y="307803"/>
                </a:cubicBezTo>
                <a:cubicBezTo>
                  <a:pt x="3801628" y="311431"/>
                  <a:pt x="3836091" y="314696"/>
                  <a:pt x="3838993" y="317598"/>
                </a:cubicBezTo>
                <a:cubicBezTo>
                  <a:pt x="3841170" y="319049"/>
                  <a:pt x="3852778" y="368748"/>
                  <a:pt x="3873819" y="466696"/>
                </a:cubicBezTo>
                <a:cubicBezTo>
                  <a:pt x="3882525" y="508777"/>
                  <a:pt x="3893046" y="557206"/>
                  <a:pt x="3905380" y="611984"/>
                </a:cubicBezTo>
                <a:cubicBezTo>
                  <a:pt x="3917714" y="666762"/>
                  <a:pt x="3931862" y="728977"/>
                  <a:pt x="3947824" y="798629"/>
                </a:cubicBezTo>
                <a:cubicBezTo>
                  <a:pt x="3962334" y="862476"/>
                  <a:pt x="3975031" y="916166"/>
                  <a:pt x="3985915" y="959698"/>
                </a:cubicBezTo>
                <a:cubicBezTo>
                  <a:pt x="3996797" y="1003230"/>
                  <a:pt x="4006229" y="1036605"/>
                  <a:pt x="4014210" y="1059822"/>
                </a:cubicBezTo>
                <a:cubicBezTo>
                  <a:pt x="4014936" y="1060548"/>
                  <a:pt x="4015299" y="1061999"/>
                  <a:pt x="4015299" y="1064176"/>
                </a:cubicBezTo>
                <a:cubicBezTo>
                  <a:pt x="4015299" y="1075784"/>
                  <a:pt x="3986640" y="1081588"/>
                  <a:pt x="3929323" y="1081588"/>
                </a:cubicBezTo>
                <a:lnTo>
                  <a:pt x="3772607" y="1081588"/>
                </a:lnTo>
                <a:lnTo>
                  <a:pt x="3757370" y="949903"/>
                </a:lnTo>
                <a:cubicBezTo>
                  <a:pt x="3744310" y="946276"/>
                  <a:pt x="3721819" y="944462"/>
                  <a:pt x="3689895" y="944462"/>
                </a:cubicBezTo>
                <a:cubicBezTo>
                  <a:pt x="3676110" y="944462"/>
                  <a:pt x="3660511" y="945006"/>
                  <a:pt x="3643098" y="946094"/>
                </a:cubicBezTo>
                <a:cubicBezTo>
                  <a:pt x="3625685" y="947182"/>
                  <a:pt x="3606458" y="948452"/>
                  <a:pt x="3585418" y="949903"/>
                </a:cubicBezTo>
                <a:lnTo>
                  <a:pt x="3568005" y="1064176"/>
                </a:lnTo>
                <a:lnTo>
                  <a:pt x="3443938" y="1070705"/>
                </a:lnTo>
                <a:lnTo>
                  <a:pt x="3318783" y="1072882"/>
                </a:lnTo>
                <a:cubicBezTo>
                  <a:pt x="3318783" y="1061999"/>
                  <a:pt x="3332568" y="998514"/>
                  <a:pt x="3360139" y="882429"/>
                </a:cubicBezTo>
                <a:cubicBezTo>
                  <a:pt x="3382630" y="791011"/>
                  <a:pt x="3404396" y="697416"/>
                  <a:pt x="3425437" y="601645"/>
                </a:cubicBezTo>
                <a:cubicBezTo>
                  <a:pt x="3429065" y="582782"/>
                  <a:pt x="3433055" y="563011"/>
                  <a:pt x="3437408" y="542333"/>
                </a:cubicBezTo>
                <a:cubicBezTo>
                  <a:pt x="3441762" y="521655"/>
                  <a:pt x="3446115" y="499708"/>
                  <a:pt x="3450468" y="476490"/>
                </a:cubicBezTo>
                <a:lnTo>
                  <a:pt x="3468969" y="387249"/>
                </a:lnTo>
                <a:cubicBezTo>
                  <a:pt x="3478401" y="339364"/>
                  <a:pt x="3484568" y="313245"/>
                  <a:pt x="3487470" y="308891"/>
                </a:cubicBezTo>
                <a:cubicBezTo>
                  <a:pt x="3489647" y="305264"/>
                  <a:pt x="3513590" y="303450"/>
                  <a:pt x="3559298" y="303450"/>
                </a:cubicBezTo>
                <a:close/>
                <a:moveTo>
                  <a:pt x="5325293" y="294743"/>
                </a:moveTo>
                <a:cubicBezTo>
                  <a:pt x="5326745" y="295469"/>
                  <a:pt x="5337628" y="295832"/>
                  <a:pt x="5357942" y="295832"/>
                </a:cubicBezTo>
                <a:lnTo>
                  <a:pt x="5967393" y="294743"/>
                </a:lnTo>
                <a:lnTo>
                  <a:pt x="5956510" y="499345"/>
                </a:lnTo>
                <a:cubicBezTo>
                  <a:pt x="5956510" y="500070"/>
                  <a:pt x="5904997" y="500433"/>
                  <a:pt x="5801971" y="500433"/>
                </a:cubicBezTo>
                <a:lnTo>
                  <a:pt x="5764969" y="500433"/>
                </a:lnTo>
                <a:lnTo>
                  <a:pt x="5770410" y="1063087"/>
                </a:lnTo>
                <a:lnTo>
                  <a:pt x="5769322" y="1081588"/>
                </a:lnTo>
                <a:lnTo>
                  <a:pt x="5484186" y="1070705"/>
                </a:lnTo>
                <a:lnTo>
                  <a:pt x="5499422" y="804070"/>
                </a:lnTo>
                <a:cubicBezTo>
                  <a:pt x="5500874" y="764892"/>
                  <a:pt x="5501962" y="727889"/>
                  <a:pt x="5502687" y="693063"/>
                </a:cubicBezTo>
                <a:cubicBezTo>
                  <a:pt x="5503412" y="658237"/>
                  <a:pt x="5503775" y="625225"/>
                  <a:pt x="5503775" y="594028"/>
                </a:cubicBezTo>
                <a:lnTo>
                  <a:pt x="5502687" y="501521"/>
                </a:lnTo>
                <a:cubicBezTo>
                  <a:pt x="5492529" y="502247"/>
                  <a:pt x="5477475" y="502610"/>
                  <a:pt x="5457522" y="502610"/>
                </a:cubicBezTo>
                <a:cubicBezTo>
                  <a:pt x="5437570" y="502610"/>
                  <a:pt x="5413083" y="502610"/>
                  <a:pt x="5384062" y="502610"/>
                </a:cubicBezTo>
                <a:cubicBezTo>
                  <a:pt x="5351412" y="502610"/>
                  <a:pt x="5335088" y="502247"/>
                  <a:pt x="5335088" y="501521"/>
                </a:cubicBezTo>
                <a:cubicBezTo>
                  <a:pt x="5335088" y="482657"/>
                  <a:pt x="5334725" y="462887"/>
                  <a:pt x="5334000" y="442209"/>
                </a:cubicBezTo>
                <a:cubicBezTo>
                  <a:pt x="5333275" y="421531"/>
                  <a:pt x="5332186" y="400309"/>
                  <a:pt x="5330735" y="378543"/>
                </a:cubicBezTo>
                <a:close/>
                <a:moveTo>
                  <a:pt x="6990996" y="280595"/>
                </a:moveTo>
                <a:cubicBezTo>
                  <a:pt x="7075158" y="280595"/>
                  <a:pt x="7145172" y="303087"/>
                  <a:pt x="7201039" y="348070"/>
                </a:cubicBezTo>
                <a:cubicBezTo>
                  <a:pt x="7275044" y="408290"/>
                  <a:pt x="7312046" y="502610"/>
                  <a:pt x="7312046" y="631030"/>
                </a:cubicBezTo>
                <a:cubicBezTo>
                  <a:pt x="7312046" y="649894"/>
                  <a:pt x="7311502" y="668576"/>
                  <a:pt x="7310414" y="687077"/>
                </a:cubicBezTo>
                <a:cubicBezTo>
                  <a:pt x="7309326" y="705579"/>
                  <a:pt x="7307330" y="723899"/>
                  <a:pt x="7304428" y="742037"/>
                </a:cubicBezTo>
                <a:cubicBezTo>
                  <a:pt x="7289192" y="849416"/>
                  <a:pt x="7251464" y="933216"/>
                  <a:pt x="7191244" y="993436"/>
                </a:cubicBezTo>
                <a:cubicBezTo>
                  <a:pt x="7131750" y="1052929"/>
                  <a:pt x="7054843" y="1082677"/>
                  <a:pt x="6960524" y="1082677"/>
                </a:cubicBezTo>
                <a:cubicBezTo>
                  <a:pt x="6893774" y="1082677"/>
                  <a:pt x="6836094" y="1064901"/>
                  <a:pt x="6787483" y="1029350"/>
                </a:cubicBezTo>
                <a:cubicBezTo>
                  <a:pt x="6741049" y="996700"/>
                  <a:pt x="6707311" y="952443"/>
                  <a:pt x="6686271" y="896576"/>
                </a:cubicBezTo>
                <a:cubicBezTo>
                  <a:pt x="6665955" y="845063"/>
                  <a:pt x="6655798" y="785932"/>
                  <a:pt x="6655798" y="719183"/>
                </a:cubicBezTo>
                <a:cubicBezTo>
                  <a:pt x="6655798" y="624137"/>
                  <a:pt x="6677201" y="535622"/>
                  <a:pt x="6720008" y="453636"/>
                </a:cubicBezTo>
                <a:cubicBezTo>
                  <a:pt x="6762815" y="370925"/>
                  <a:pt x="6819044" y="317960"/>
                  <a:pt x="6888695" y="294743"/>
                </a:cubicBezTo>
                <a:cubicBezTo>
                  <a:pt x="6914089" y="285311"/>
                  <a:pt x="6948189" y="280595"/>
                  <a:pt x="6990996" y="280595"/>
                </a:cubicBezTo>
                <a:close/>
                <a:moveTo>
                  <a:pt x="7825345" y="279507"/>
                </a:moveTo>
                <a:cubicBezTo>
                  <a:pt x="7984963" y="279507"/>
                  <a:pt x="8066586" y="281321"/>
                  <a:pt x="8070214" y="284949"/>
                </a:cubicBezTo>
                <a:cubicBezTo>
                  <a:pt x="8070939" y="285674"/>
                  <a:pt x="8071302" y="296920"/>
                  <a:pt x="8071302" y="318686"/>
                </a:cubicBezTo>
                <a:cubicBezTo>
                  <a:pt x="8071302" y="338276"/>
                  <a:pt x="8070939" y="369111"/>
                  <a:pt x="8070214" y="411192"/>
                </a:cubicBezTo>
                <a:cubicBezTo>
                  <a:pt x="8069488" y="453273"/>
                  <a:pt x="8068400" y="506963"/>
                  <a:pt x="8066949" y="572261"/>
                </a:cubicBezTo>
                <a:cubicBezTo>
                  <a:pt x="8065498" y="653521"/>
                  <a:pt x="8064228" y="721903"/>
                  <a:pt x="8063140" y="777407"/>
                </a:cubicBezTo>
                <a:cubicBezTo>
                  <a:pt x="8062052" y="832910"/>
                  <a:pt x="8061507" y="875898"/>
                  <a:pt x="8061507" y="906371"/>
                </a:cubicBezTo>
                <a:cubicBezTo>
                  <a:pt x="8061507" y="1021006"/>
                  <a:pt x="8057517" y="1078323"/>
                  <a:pt x="8049536" y="1078323"/>
                </a:cubicBezTo>
                <a:lnTo>
                  <a:pt x="7997297" y="1078323"/>
                </a:lnTo>
                <a:lnTo>
                  <a:pt x="7831874" y="1073970"/>
                </a:lnTo>
                <a:lnTo>
                  <a:pt x="7715426" y="1065264"/>
                </a:lnTo>
                <a:cubicBezTo>
                  <a:pt x="7711798" y="1058734"/>
                  <a:pt x="7709622" y="1050027"/>
                  <a:pt x="7708896" y="1039145"/>
                </a:cubicBezTo>
                <a:lnTo>
                  <a:pt x="7605507" y="552672"/>
                </a:lnTo>
                <a:cubicBezTo>
                  <a:pt x="7588094" y="552672"/>
                  <a:pt x="7579388" y="698867"/>
                  <a:pt x="7579388" y="991259"/>
                </a:cubicBezTo>
                <a:lnTo>
                  <a:pt x="7579388" y="1014113"/>
                </a:lnTo>
                <a:cubicBezTo>
                  <a:pt x="7579388" y="1020643"/>
                  <a:pt x="7579025" y="1024996"/>
                  <a:pt x="7578300" y="1027173"/>
                </a:cubicBezTo>
                <a:cubicBezTo>
                  <a:pt x="7576848" y="1046763"/>
                  <a:pt x="7572858" y="1058371"/>
                  <a:pt x="7566328" y="1061999"/>
                </a:cubicBezTo>
                <a:cubicBezTo>
                  <a:pt x="7558348" y="1067077"/>
                  <a:pt x="7520982" y="1069980"/>
                  <a:pt x="7454232" y="1070705"/>
                </a:cubicBezTo>
                <a:lnTo>
                  <a:pt x="7440084" y="1070705"/>
                </a:lnTo>
                <a:cubicBezTo>
                  <a:pt x="7434280" y="1071431"/>
                  <a:pt x="7426662" y="1071794"/>
                  <a:pt x="7417230" y="1071794"/>
                </a:cubicBezTo>
                <a:cubicBezTo>
                  <a:pt x="7407798" y="1071794"/>
                  <a:pt x="7396190" y="1071794"/>
                  <a:pt x="7382404" y="1071794"/>
                </a:cubicBezTo>
                <a:lnTo>
                  <a:pt x="7353020" y="1071794"/>
                </a:lnTo>
                <a:cubicBezTo>
                  <a:pt x="7341412" y="1071794"/>
                  <a:pt x="7335608" y="1070705"/>
                  <a:pt x="7335608" y="1068529"/>
                </a:cubicBezTo>
                <a:lnTo>
                  <a:pt x="7335608" y="1067440"/>
                </a:lnTo>
                <a:cubicBezTo>
                  <a:pt x="7335608" y="555937"/>
                  <a:pt x="7338872" y="296920"/>
                  <a:pt x="7345402" y="290390"/>
                </a:cubicBezTo>
                <a:cubicBezTo>
                  <a:pt x="7346853" y="288939"/>
                  <a:pt x="7358824" y="288214"/>
                  <a:pt x="7381316" y="288214"/>
                </a:cubicBezTo>
                <a:lnTo>
                  <a:pt x="7650128" y="293655"/>
                </a:lnTo>
                <a:cubicBezTo>
                  <a:pt x="7696562" y="293655"/>
                  <a:pt x="7720868" y="295106"/>
                  <a:pt x="7723044" y="298008"/>
                </a:cubicBezTo>
                <a:cubicBezTo>
                  <a:pt x="7727398" y="305989"/>
                  <a:pt x="7743722" y="366934"/>
                  <a:pt x="7772018" y="480844"/>
                </a:cubicBezTo>
                <a:cubicBezTo>
                  <a:pt x="7785803" y="536710"/>
                  <a:pt x="7798318" y="589493"/>
                  <a:pt x="7809564" y="639192"/>
                </a:cubicBezTo>
                <a:cubicBezTo>
                  <a:pt x="7820810" y="688892"/>
                  <a:pt x="7831149" y="736595"/>
                  <a:pt x="7840581" y="782304"/>
                </a:cubicBezTo>
                <a:lnTo>
                  <a:pt x="7840581" y="758362"/>
                </a:lnTo>
                <a:cubicBezTo>
                  <a:pt x="7840581" y="714104"/>
                  <a:pt x="7839493" y="667307"/>
                  <a:pt x="7837316" y="617970"/>
                </a:cubicBezTo>
                <a:close/>
                <a:moveTo>
                  <a:pt x="4623560" y="279507"/>
                </a:moveTo>
                <a:cubicBezTo>
                  <a:pt x="4823807" y="279507"/>
                  <a:pt x="4925745" y="281321"/>
                  <a:pt x="4929373" y="284949"/>
                </a:cubicBezTo>
                <a:cubicBezTo>
                  <a:pt x="4930824" y="286400"/>
                  <a:pt x="4933364" y="338638"/>
                  <a:pt x="4936991" y="441665"/>
                </a:cubicBezTo>
                <a:cubicBezTo>
                  <a:pt x="4939168" y="507688"/>
                  <a:pt x="4941526" y="569722"/>
                  <a:pt x="4944065" y="627765"/>
                </a:cubicBezTo>
                <a:cubicBezTo>
                  <a:pt x="4946605" y="685808"/>
                  <a:pt x="4949325" y="740949"/>
                  <a:pt x="4952228" y="793187"/>
                </a:cubicBezTo>
                <a:cubicBezTo>
                  <a:pt x="4955855" y="858486"/>
                  <a:pt x="4959664" y="914352"/>
                  <a:pt x="4963655" y="960786"/>
                </a:cubicBezTo>
                <a:cubicBezTo>
                  <a:pt x="4967645" y="1007221"/>
                  <a:pt x="4972180" y="1044949"/>
                  <a:pt x="4977259" y="1073970"/>
                </a:cubicBezTo>
                <a:cubicBezTo>
                  <a:pt x="4954041" y="1075421"/>
                  <a:pt x="4932819" y="1076509"/>
                  <a:pt x="4913593" y="1077235"/>
                </a:cubicBezTo>
                <a:cubicBezTo>
                  <a:pt x="4894366" y="1077961"/>
                  <a:pt x="4876409" y="1078323"/>
                  <a:pt x="4859722" y="1078323"/>
                </a:cubicBezTo>
                <a:lnTo>
                  <a:pt x="4688858" y="1083765"/>
                </a:lnTo>
                <a:cubicBezTo>
                  <a:pt x="4699741" y="911087"/>
                  <a:pt x="4705182" y="771784"/>
                  <a:pt x="4705182" y="665856"/>
                </a:cubicBezTo>
                <a:cubicBezTo>
                  <a:pt x="4705182" y="594753"/>
                  <a:pt x="4701192" y="559202"/>
                  <a:pt x="4693211" y="559202"/>
                </a:cubicBezTo>
                <a:cubicBezTo>
                  <a:pt x="4686682" y="559202"/>
                  <a:pt x="4670356" y="620872"/>
                  <a:pt x="4644237" y="744214"/>
                </a:cubicBezTo>
                <a:cubicBezTo>
                  <a:pt x="4630452" y="808786"/>
                  <a:pt x="4618844" y="865197"/>
                  <a:pt x="4609411" y="913445"/>
                </a:cubicBezTo>
                <a:cubicBezTo>
                  <a:pt x="4599979" y="961693"/>
                  <a:pt x="4592361" y="1002505"/>
                  <a:pt x="4586557" y="1035879"/>
                </a:cubicBezTo>
                <a:lnTo>
                  <a:pt x="4522347" y="1042409"/>
                </a:lnTo>
                <a:lnTo>
                  <a:pt x="4408075" y="1050027"/>
                </a:lnTo>
                <a:cubicBezTo>
                  <a:pt x="4404447" y="1044949"/>
                  <a:pt x="4402271" y="1036242"/>
                  <a:pt x="4401545" y="1023908"/>
                </a:cubicBezTo>
                <a:lnTo>
                  <a:pt x="4310127" y="570085"/>
                </a:lnTo>
                <a:cubicBezTo>
                  <a:pt x="4292715" y="570085"/>
                  <a:pt x="4284008" y="710476"/>
                  <a:pt x="4284008" y="991259"/>
                </a:cubicBezTo>
                <a:lnTo>
                  <a:pt x="4284008" y="1014113"/>
                </a:lnTo>
                <a:cubicBezTo>
                  <a:pt x="4281831" y="1040233"/>
                  <a:pt x="4273125" y="1055832"/>
                  <a:pt x="4257889" y="1060910"/>
                </a:cubicBezTo>
                <a:cubicBezTo>
                  <a:pt x="4242652" y="1066715"/>
                  <a:pt x="4200934" y="1069980"/>
                  <a:pt x="4132733" y="1070705"/>
                </a:cubicBezTo>
                <a:lnTo>
                  <a:pt x="4115321" y="1070705"/>
                </a:lnTo>
                <a:cubicBezTo>
                  <a:pt x="4109516" y="1071431"/>
                  <a:pt x="4102079" y="1071794"/>
                  <a:pt x="4093010" y="1071794"/>
                </a:cubicBezTo>
                <a:cubicBezTo>
                  <a:pt x="4083941" y="1071794"/>
                  <a:pt x="4072514" y="1071794"/>
                  <a:pt x="4058729" y="1071794"/>
                </a:cubicBezTo>
                <a:cubicBezTo>
                  <a:pt x="4033335" y="1071794"/>
                  <a:pt x="4020638" y="1069617"/>
                  <a:pt x="4020638" y="1065264"/>
                </a:cubicBezTo>
                <a:lnTo>
                  <a:pt x="4021726" y="1059822"/>
                </a:lnTo>
                <a:cubicBezTo>
                  <a:pt x="4031158" y="1009760"/>
                  <a:pt x="4038051" y="940109"/>
                  <a:pt x="4042404" y="850867"/>
                </a:cubicBezTo>
                <a:cubicBezTo>
                  <a:pt x="4046757" y="761626"/>
                  <a:pt x="4048934" y="652070"/>
                  <a:pt x="4048934" y="522199"/>
                </a:cubicBezTo>
                <a:lnTo>
                  <a:pt x="4047846" y="340452"/>
                </a:lnTo>
                <a:cubicBezTo>
                  <a:pt x="4047846" y="308529"/>
                  <a:pt x="4048571" y="291841"/>
                  <a:pt x="4050022" y="290390"/>
                </a:cubicBezTo>
                <a:cubicBezTo>
                  <a:pt x="4051473" y="288939"/>
                  <a:pt x="4063808" y="288214"/>
                  <a:pt x="4087025" y="288214"/>
                </a:cubicBezTo>
                <a:lnTo>
                  <a:pt x="4365631" y="293655"/>
                </a:lnTo>
                <a:cubicBezTo>
                  <a:pt x="4411340" y="293655"/>
                  <a:pt x="4435283" y="295106"/>
                  <a:pt x="4437459" y="298008"/>
                </a:cubicBezTo>
                <a:cubicBezTo>
                  <a:pt x="4438910" y="300185"/>
                  <a:pt x="4450156" y="363669"/>
                  <a:pt x="4471196" y="488462"/>
                </a:cubicBezTo>
                <a:cubicBezTo>
                  <a:pt x="4477001" y="521111"/>
                  <a:pt x="4482261" y="551039"/>
                  <a:pt x="4486977" y="578247"/>
                </a:cubicBezTo>
                <a:cubicBezTo>
                  <a:pt x="4491693" y="605455"/>
                  <a:pt x="4496590" y="630304"/>
                  <a:pt x="4501669" y="652796"/>
                </a:cubicBezTo>
                <a:cubicBezTo>
                  <a:pt x="4507474" y="625225"/>
                  <a:pt x="4513096" y="597655"/>
                  <a:pt x="4518538" y="570085"/>
                </a:cubicBezTo>
                <a:cubicBezTo>
                  <a:pt x="4523979" y="542514"/>
                  <a:pt x="4529239" y="514944"/>
                  <a:pt x="4534318" y="487373"/>
                </a:cubicBezTo>
                <a:lnTo>
                  <a:pt x="4558261" y="349159"/>
                </a:lnTo>
                <a:cubicBezTo>
                  <a:pt x="4563340" y="319412"/>
                  <a:pt x="4565879" y="299459"/>
                  <a:pt x="4565879" y="289302"/>
                </a:cubicBezTo>
                <a:cubicBezTo>
                  <a:pt x="4565879" y="282772"/>
                  <a:pt x="4585106" y="279507"/>
                  <a:pt x="4623560" y="279507"/>
                </a:cubicBezTo>
                <a:close/>
                <a:moveTo>
                  <a:pt x="1899410" y="279507"/>
                </a:moveTo>
                <a:cubicBezTo>
                  <a:pt x="2099658" y="279507"/>
                  <a:pt x="2201596" y="281321"/>
                  <a:pt x="2205224" y="284949"/>
                </a:cubicBezTo>
                <a:cubicBezTo>
                  <a:pt x="2206675" y="286400"/>
                  <a:pt x="2209214" y="338638"/>
                  <a:pt x="2212842" y="441665"/>
                </a:cubicBezTo>
                <a:cubicBezTo>
                  <a:pt x="2215019" y="507688"/>
                  <a:pt x="2217377" y="569722"/>
                  <a:pt x="2219916" y="627765"/>
                </a:cubicBezTo>
                <a:cubicBezTo>
                  <a:pt x="2222455" y="685808"/>
                  <a:pt x="2225176" y="740949"/>
                  <a:pt x="2228078" y="793187"/>
                </a:cubicBezTo>
                <a:cubicBezTo>
                  <a:pt x="2231706" y="858486"/>
                  <a:pt x="2235515" y="914352"/>
                  <a:pt x="2239505" y="960786"/>
                </a:cubicBezTo>
                <a:cubicBezTo>
                  <a:pt x="2243496" y="1007221"/>
                  <a:pt x="2248030" y="1044949"/>
                  <a:pt x="2253109" y="1073970"/>
                </a:cubicBezTo>
                <a:cubicBezTo>
                  <a:pt x="2229892" y="1075421"/>
                  <a:pt x="2208670" y="1076509"/>
                  <a:pt x="2189443" y="1077235"/>
                </a:cubicBezTo>
                <a:cubicBezTo>
                  <a:pt x="2170217" y="1077961"/>
                  <a:pt x="2152260" y="1078323"/>
                  <a:pt x="2135572" y="1078323"/>
                </a:cubicBezTo>
                <a:lnTo>
                  <a:pt x="1964708" y="1083765"/>
                </a:lnTo>
                <a:cubicBezTo>
                  <a:pt x="1975591" y="911087"/>
                  <a:pt x="1981033" y="771784"/>
                  <a:pt x="1981033" y="665856"/>
                </a:cubicBezTo>
                <a:cubicBezTo>
                  <a:pt x="1981033" y="594753"/>
                  <a:pt x="1977042" y="559202"/>
                  <a:pt x="1969061" y="559202"/>
                </a:cubicBezTo>
                <a:cubicBezTo>
                  <a:pt x="1962532" y="559202"/>
                  <a:pt x="1946207" y="620872"/>
                  <a:pt x="1920088" y="744214"/>
                </a:cubicBezTo>
                <a:cubicBezTo>
                  <a:pt x="1906303" y="808786"/>
                  <a:pt x="1894694" y="865197"/>
                  <a:pt x="1885262" y="913445"/>
                </a:cubicBezTo>
                <a:cubicBezTo>
                  <a:pt x="1875830" y="961693"/>
                  <a:pt x="1868212" y="1002505"/>
                  <a:pt x="1862407" y="1035879"/>
                </a:cubicBezTo>
                <a:lnTo>
                  <a:pt x="1798198" y="1042409"/>
                </a:lnTo>
                <a:lnTo>
                  <a:pt x="1683925" y="1050027"/>
                </a:lnTo>
                <a:cubicBezTo>
                  <a:pt x="1680297" y="1044949"/>
                  <a:pt x="1678121" y="1036242"/>
                  <a:pt x="1677395" y="1023908"/>
                </a:cubicBezTo>
                <a:lnTo>
                  <a:pt x="1585978" y="570085"/>
                </a:lnTo>
                <a:cubicBezTo>
                  <a:pt x="1568565" y="570085"/>
                  <a:pt x="1559858" y="710476"/>
                  <a:pt x="1559858" y="991259"/>
                </a:cubicBezTo>
                <a:lnTo>
                  <a:pt x="1559858" y="1014113"/>
                </a:lnTo>
                <a:cubicBezTo>
                  <a:pt x="1557682" y="1040233"/>
                  <a:pt x="1548975" y="1055832"/>
                  <a:pt x="1533739" y="1060910"/>
                </a:cubicBezTo>
                <a:cubicBezTo>
                  <a:pt x="1518503" y="1066715"/>
                  <a:pt x="1476784" y="1069980"/>
                  <a:pt x="1408584" y="1070705"/>
                </a:cubicBezTo>
                <a:lnTo>
                  <a:pt x="1391171" y="1070705"/>
                </a:lnTo>
                <a:cubicBezTo>
                  <a:pt x="1385367" y="1071431"/>
                  <a:pt x="1377930" y="1071794"/>
                  <a:pt x="1368861" y="1071794"/>
                </a:cubicBezTo>
                <a:cubicBezTo>
                  <a:pt x="1359792" y="1071794"/>
                  <a:pt x="1348364" y="1071794"/>
                  <a:pt x="1334579" y="1071794"/>
                </a:cubicBezTo>
                <a:cubicBezTo>
                  <a:pt x="1309185" y="1071794"/>
                  <a:pt x="1296489" y="1069617"/>
                  <a:pt x="1296489" y="1065264"/>
                </a:cubicBezTo>
                <a:lnTo>
                  <a:pt x="1297577" y="1059822"/>
                </a:lnTo>
                <a:cubicBezTo>
                  <a:pt x="1307009" y="1009760"/>
                  <a:pt x="1313901" y="940109"/>
                  <a:pt x="1318254" y="850867"/>
                </a:cubicBezTo>
                <a:cubicBezTo>
                  <a:pt x="1322608" y="761626"/>
                  <a:pt x="1324784" y="652070"/>
                  <a:pt x="1324784" y="522199"/>
                </a:cubicBezTo>
                <a:lnTo>
                  <a:pt x="1323696" y="340452"/>
                </a:lnTo>
                <a:cubicBezTo>
                  <a:pt x="1323696" y="308529"/>
                  <a:pt x="1324422" y="291841"/>
                  <a:pt x="1325873" y="290390"/>
                </a:cubicBezTo>
                <a:cubicBezTo>
                  <a:pt x="1327324" y="288939"/>
                  <a:pt x="1339658" y="288214"/>
                  <a:pt x="1362875" y="288214"/>
                </a:cubicBezTo>
                <a:lnTo>
                  <a:pt x="1641481" y="293655"/>
                </a:lnTo>
                <a:cubicBezTo>
                  <a:pt x="1687190" y="293655"/>
                  <a:pt x="1711133" y="295106"/>
                  <a:pt x="1713310" y="298008"/>
                </a:cubicBezTo>
                <a:cubicBezTo>
                  <a:pt x="1714761" y="300185"/>
                  <a:pt x="1726007" y="363669"/>
                  <a:pt x="1747047" y="488462"/>
                </a:cubicBezTo>
                <a:cubicBezTo>
                  <a:pt x="1752851" y="521111"/>
                  <a:pt x="1758112" y="551039"/>
                  <a:pt x="1762827" y="578247"/>
                </a:cubicBezTo>
                <a:cubicBezTo>
                  <a:pt x="1767543" y="605455"/>
                  <a:pt x="1772441" y="630304"/>
                  <a:pt x="1777519" y="652796"/>
                </a:cubicBezTo>
                <a:cubicBezTo>
                  <a:pt x="1783324" y="625225"/>
                  <a:pt x="1788947" y="597655"/>
                  <a:pt x="1794388" y="570085"/>
                </a:cubicBezTo>
                <a:cubicBezTo>
                  <a:pt x="1799830" y="542514"/>
                  <a:pt x="1805090" y="514944"/>
                  <a:pt x="1810169" y="487373"/>
                </a:cubicBezTo>
                <a:lnTo>
                  <a:pt x="1834112" y="349159"/>
                </a:lnTo>
                <a:cubicBezTo>
                  <a:pt x="1839190" y="319412"/>
                  <a:pt x="1841730" y="299459"/>
                  <a:pt x="1841730" y="289302"/>
                </a:cubicBezTo>
                <a:cubicBezTo>
                  <a:pt x="1841730" y="282772"/>
                  <a:pt x="1860956" y="279507"/>
                  <a:pt x="1899410" y="279507"/>
                </a:cubicBezTo>
                <a:close/>
                <a:moveTo>
                  <a:pt x="2983408" y="271889"/>
                </a:moveTo>
                <a:cubicBezTo>
                  <a:pt x="3091513" y="271889"/>
                  <a:pt x="3174587" y="307440"/>
                  <a:pt x="3232630" y="378543"/>
                </a:cubicBezTo>
                <a:cubicBezTo>
                  <a:pt x="3282692" y="440939"/>
                  <a:pt x="3307723" y="508777"/>
                  <a:pt x="3307723" y="582056"/>
                </a:cubicBezTo>
                <a:lnTo>
                  <a:pt x="3072649" y="587498"/>
                </a:lnTo>
                <a:cubicBezTo>
                  <a:pt x="3061041" y="541063"/>
                  <a:pt x="3036373" y="517846"/>
                  <a:pt x="2998645" y="517846"/>
                </a:cubicBezTo>
                <a:cubicBezTo>
                  <a:pt x="2916659" y="517846"/>
                  <a:pt x="2875666" y="576615"/>
                  <a:pt x="2875666" y="694151"/>
                </a:cubicBezTo>
                <a:cubicBezTo>
                  <a:pt x="2875666" y="755822"/>
                  <a:pt x="2887275" y="799354"/>
                  <a:pt x="2910492" y="824748"/>
                </a:cubicBezTo>
                <a:cubicBezTo>
                  <a:pt x="2932983" y="849416"/>
                  <a:pt x="2959103" y="861750"/>
                  <a:pt x="2988850" y="861750"/>
                </a:cubicBezTo>
                <a:cubicBezTo>
                  <a:pt x="3029480" y="861750"/>
                  <a:pt x="3057050" y="842161"/>
                  <a:pt x="3071561" y="802982"/>
                </a:cubicBezTo>
                <a:lnTo>
                  <a:pt x="3081356" y="770333"/>
                </a:lnTo>
                <a:lnTo>
                  <a:pt x="3166244" y="770333"/>
                </a:lnTo>
                <a:cubicBezTo>
                  <a:pt x="3201795" y="770333"/>
                  <a:pt x="3229184" y="770333"/>
                  <a:pt x="3248410" y="770333"/>
                </a:cubicBezTo>
                <a:cubicBezTo>
                  <a:pt x="3267637" y="770333"/>
                  <a:pt x="3279065" y="770696"/>
                  <a:pt x="3282692" y="771421"/>
                </a:cubicBezTo>
                <a:lnTo>
                  <a:pt x="3307723" y="773598"/>
                </a:lnTo>
                <a:lnTo>
                  <a:pt x="3306635" y="796452"/>
                </a:lnTo>
                <a:cubicBezTo>
                  <a:pt x="3301556" y="904557"/>
                  <a:pt x="3261652" y="984366"/>
                  <a:pt x="3186921" y="1035879"/>
                </a:cubicBezTo>
                <a:cubicBezTo>
                  <a:pt x="3118721" y="1083039"/>
                  <a:pt x="3042177" y="1106619"/>
                  <a:pt x="2957289" y="1106619"/>
                </a:cubicBezTo>
                <a:cubicBezTo>
                  <a:pt x="2844105" y="1106619"/>
                  <a:pt x="2757041" y="1072156"/>
                  <a:pt x="2696096" y="1003230"/>
                </a:cubicBezTo>
                <a:cubicBezTo>
                  <a:pt x="2634425" y="935030"/>
                  <a:pt x="2603590" y="838171"/>
                  <a:pt x="2603590" y="712653"/>
                </a:cubicBezTo>
                <a:cubicBezTo>
                  <a:pt x="2604315" y="517483"/>
                  <a:pt x="2663084" y="387612"/>
                  <a:pt x="2779895" y="323039"/>
                </a:cubicBezTo>
                <a:cubicBezTo>
                  <a:pt x="2840115" y="288939"/>
                  <a:pt x="2907952" y="271889"/>
                  <a:pt x="2983408" y="271889"/>
                </a:cubicBezTo>
                <a:close/>
                <a:moveTo>
                  <a:pt x="6630599" y="265359"/>
                </a:moveTo>
                <a:lnTo>
                  <a:pt x="6630599" y="534171"/>
                </a:lnTo>
                <a:cubicBezTo>
                  <a:pt x="6630599" y="619784"/>
                  <a:pt x="6631325" y="697416"/>
                  <a:pt x="6632776" y="767068"/>
                </a:cubicBezTo>
                <a:cubicBezTo>
                  <a:pt x="6634227" y="836720"/>
                  <a:pt x="6636404" y="899116"/>
                  <a:pt x="6639306" y="954257"/>
                </a:cubicBezTo>
                <a:lnTo>
                  <a:pt x="6642571" y="1054381"/>
                </a:lnTo>
                <a:cubicBezTo>
                  <a:pt x="6642571" y="1064538"/>
                  <a:pt x="6641120" y="1071068"/>
                  <a:pt x="6638218" y="1073970"/>
                </a:cubicBezTo>
                <a:lnTo>
                  <a:pt x="6374848" y="1070705"/>
                </a:lnTo>
                <a:lnTo>
                  <a:pt x="6390084" y="779039"/>
                </a:lnTo>
                <a:lnTo>
                  <a:pt x="6390084" y="740949"/>
                </a:lnTo>
                <a:lnTo>
                  <a:pt x="6238809" y="752920"/>
                </a:lnTo>
                <a:cubicBezTo>
                  <a:pt x="6239535" y="771784"/>
                  <a:pt x="6240261" y="795908"/>
                  <a:pt x="6240986" y="825292"/>
                </a:cubicBezTo>
                <a:cubicBezTo>
                  <a:pt x="6241712" y="854677"/>
                  <a:pt x="6242800" y="888958"/>
                  <a:pt x="6244251" y="928137"/>
                </a:cubicBezTo>
                <a:cubicBezTo>
                  <a:pt x="6246428" y="988357"/>
                  <a:pt x="6247516" y="1023908"/>
                  <a:pt x="6247516" y="1034791"/>
                </a:cubicBezTo>
                <a:cubicBezTo>
                  <a:pt x="6247516" y="1056557"/>
                  <a:pt x="6245339" y="1069617"/>
                  <a:pt x="6240986" y="1073970"/>
                </a:cubicBezTo>
                <a:lnTo>
                  <a:pt x="5975439" y="1070705"/>
                </a:lnTo>
                <a:lnTo>
                  <a:pt x="5990676" y="776863"/>
                </a:lnTo>
                <a:cubicBezTo>
                  <a:pt x="5990676" y="766705"/>
                  <a:pt x="5990676" y="756185"/>
                  <a:pt x="5990676" y="745302"/>
                </a:cubicBezTo>
                <a:cubicBezTo>
                  <a:pt x="5990676" y="734419"/>
                  <a:pt x="5991039" y="723536"/>
                  <a:pt x="5991764" y="712653"/>
                </a:cubicBezTo>
                <a:cubicBezTo>
                  <a:pt x="5992490" y="675650"/>
                  <a:pt x="5993034" y="645178"/>
                  <a:pt x="5993397" y="621235"/>
                </a:cubicBezTo>
                <a:cubicBezTo>
                  <a:pt x="5993759" y="597292"/>
                  <a:pt x="5993941" y="580242"/>
                  <a:pt x="5993941" y="570085"/>
                </a:cubicBezTo>
                <a:lnTo>
                  <a:pt x="5990676" y="318686"/>
                </a:lnTo>
                <a:cubicBezTo>
                  <a:pt x="6127077" y="308529"/>
                  <a:pt x="6209062" y="303087"/>
                  <a:pt x="6236633" y="302361"/>
                </a:cubicBezTo>
                <a:lnTo>
                  <a:pt x="6236633" y="566820"/>
                </a:lnTo>
                <a:lnTo>
                  <a:pt x="6312814" y="568996"/>
                </a:lnTo>
                <a:cubicBezTo>
                  <a:pt x="6320795" y="568996"/>
                  <a:pt x="6328776" y="568815"/>
                  <a:pt x="6336757" y="568452"/>
                </a:cubicBezTo>
                <a:cubicBezTo>
                  <a:pt x="6344738" y="568089"/>
                  <a:pt x="6352356" y="567545"/>
                  <a:pt x="6359611" y="566820"/>
                </a:cubicBezTo>
                <a:lnTo>
                  <a:pt x="6393349" y="562466"/>
                </a:lnTo>
                <a:lnTo>
                  <a:pt x="6390084" y="280595"/>
                </a:lnTo>
                <a:cubicBezTo>
                  <a:pt x="6445225" y="276242"/>
                  <a:pt x="6492747" y="272796"/>
                  <a:pt x="6532652" y="270256"/>
                </a:cubicBezTo>
                <a:cubicBezTo>
                  <a:pt x="6572557" y="267717"/>
                  <a:pt x="6605206" y="266085"/>
                  <a:pt x="6630599" y="265359"/>
                </a:cubicBezTo>
                <a:close/>
                <a:moveTo>
                  <a:pt x="765535" y="263183"/>
                </a:moveTo>
                <a:cubicBezTo>
                  <a:pt x="774241" y="266085"/>
                  <a:pt x="827931" y="267536"/>
                  <a:pt x="926604" y="267536"/>
                </a:cubicBezTo>
                <a:cubicBezTo>
                  <a:pt x="1030356" y="267536"/>
                  <a:pt x="1111434" y="267173"/>
                  <a:pt x="1169840" y="266447"/>
                </a:cubicBezTo>
                <a:cubicBezTo>
                  <a:pt x="1228246" y="265722"/>
                  <a:pt x="1265430" y="264633"/>
                  <a:pt x="1281392" y="263183"/>
                </a:cubicBezTo>
                <a:lnTo>
                  <a:pt x="1275950" y="344805"/>
                </a:lnTo>
                <a:lnTo>
                  <a:pt x="1271597" y="446018"/>
                </a:lnTo>
                <a:cubicBezTo>
                  <a:pt x="1271597" y="444567"/>
                  <a:pt x="1233869" y="447106"/>
                  <a:pt x="1158413" y="453636"/>
                </a:cubicBezTo>
                <a:cubicBezTo>
                  <a:pt x="1144628" y="455087"/>
                  <a:pt x="1128122" y="456901"/>
                  <a:pt x="1108895" y="459078"/>
                </a:cubicBezTo>
                <a:cubicBezTo>
                  <a:pt x="1089669" y="461254"/>
                  <a:pt x="1067358" y="464156"/>
                  <a:pt x="1041965" y="467784"/>
                </a:cubicBezTo>
                <a:lnTo>
                  <a:pt x="1041965" y="525464"/>
                </a:lnTo>
                <a:cubicBezTo>
                  <a:pt x="1041965" y="555211"/>
                  <a:pt x="1045592" y="570447"/>
                  <a:pt x="1052847" y="571173"/>
                </a:cubicBezTo>
                <a:cubicBezTo>
                  <a:pt x="1056475" y="571898"/>
                  <a:pt x="1060103" y="572443"/>
                  <a:pt x="1063731" y="572805"/>
                </a:cubicBezTo>
                <a:cubicBezTo>
                  <a:pt x="1067358" y="573168"/>
                  <a:pt x="1070986" y="573350"/>
                  <a:pt x="1074614" y="573350"/>
                </a:cubicBezTo>
                <a:cubicBezTo>
                  <a:pt x="1086948" y="573350"/>
                  <a:pt x="1120322" y="571173"/>
                  <a:pt x="1174737" y="566820"/>
                </a:cubicBezTo>
                <a:lnTo>
                  <a:pt x="1247654" y="561378"/>
                </a:lnTo>
                <a:lnTo>
                  <a:pt x="1245478" y="739861"/>
                </a:lnTo>
                <a:lnTo>
                  <a:pt x="1052847" y="755097"/>
                </a:lnTo>
                <a:lnTo>
                  <a:pt x="1049583" y="861750"/>
                </a:lnTo>
                <a:lnTo>
                  <a:pt x="1156237" y="856309"/>
                </a:lnTo>
                <a:cubicBezTo>
                  <a:pt x="1174375" y="855583"/>
                  <a:pt x="1192332" y="855039"/>
                  <a:pt x="1210108" y="854677"/>
                </a:cubicBezTo>
                <a:cubicBezTo>
                  <a:pt x="1227883" y="854314"/>
                  <a:pt x="1245841" y="854132"/>
                  <a:pt x="1263979" y="854132"/>
                </a:cubicBezTo>
                <a:lnTo>
                  <a:pt x="1270509" y="854132"/>
                </a:lnTo>
                <a:cubicBezTo>
                  <a:pt x="1275588" y="854132"/>
                  <a:pt x="1278127" y="890772"/>
                  <a:pt x="1278127" y="964051"/>
                </a:cubicBezTo>
                <a:lnTo>
                  <a:pt x="1278127" y="1073970"/>
                </a:lnTo>
                <a:lnTo>
                  <a:pt x="1019110" y="1075058"/>
                </a:lnTo>
                <a:cubicBezTo>
                  <a:pt x="977029" y="1075058"/>
                  <a:pt x="908103" y="1076147"/>
                  <a:pt x="812332" y="1078323"/>
                </a:cubicBezTo>
                <a:lnTo>
                  <a:pt x="756828" y="1078323"/>
                </a:lnTo>
                <a:cubicBezTo>
                  <a:pt x="756103" y="1078323"/>
                  <a:pt x="755740" y="1077235"/>
                  <a:pt x="755740" y="1075058"/>
                </a:cubicBezTo>
                <a:lnTo>
                  <a:pt x="757917" y="1034791"/>
                </a:lnTo>
                <a:cubicBezTo>
                  <a:pt x="759368" y="1017378"/>
                  <a:pt x="760456" y="998877"/>
                  <a:pt x="761182" y="979288"/>
                </a:cubicBezTo>
                <a:cubicBezTo>
                  <a:pt x="761907" y="959698"/>
                  <a:pt x="762633" y="939383"/>
                  <a:pt x="763358" y="918342"/>
                </a:cubicBezTo>
                <a:cubicBezTo>
                  <a:pt x="765535" y="848691"/>
                  <a:pt x="766623" y="729703"/>
                  <a:pt x="766623" y="561378"/>
                </a:cubicBezTo>
                <a:close/>
                <a:moveTo>
                  <a:pt x="8457837" y="262094"/>
                </a:moveTo>
                <a:cubicBezTo>
                  <a:pt x="8483230" y="262094"/>
                  <a:pt x="8512977" y="267536"/>
                  <a:pt x="8547078" y="278419"/>
                </a:cubicBezTo>
                <a:cubicBezTo>
                  <a:pt x="8572471" y="285674"/>
                  <a:pt x="8595689" y="296557"/>
                  <a:pt x="8616729" y="311068"/>
                </a:cubicBezTo>
                <a:cubicBezTo>
                  <a:pt x="8668968" y="346619"/>
                  <a:pt x="8702343" y="402849"/>
                  <a:pt x="8716853" y="479755"/>
                </a:cubicBezTo>
                <a:cubicBezTo>
                  <a:pt x="8719755" y="497894"/>
                  <a:pt x="8721932" y="512949"/>
                  <a:pt x="8723383" y="524920"/>
                </a:cubicBezTo>
                <a:cubicBezTo>
                  <a:pt x="8724834" y="536891"/>
                  <a:pt x="8725560" y="545779"/>
                  <a:pt x="8725560" y="551583"/>
                </a:cubicBezTo>
                <a:cubicBezTo>
                  <a:pt x="8725560" y="556662"/>
                  <a:pt x="8725197" y="559202"/>
                  <a:pt x="8724471" y="559202"/>
                </a:cubicBezTo>
                <a:cubicBezTo>
                  <a:pt x="8703431" y="560653"/>
                  <a:pt x="8686018" y="561741"/>
                  <a:pt x="8672233" y="562466"/>
                </a:cubicBezTo>
                <a:cubicBezTo>
                  <a:pt x="8658448" y="563192"/>
                  <a:pt x="8647564" y="563555"/>
                  <a:pt x="8639584" y="563555"/>
                </a:cubicBezTo>
                <a:cubicBezTo>
                  <a:pt x="8630152" y="563555"/>
                  <a:pt x="8608748" y="564643"/>
                  <a:pt x="8575374" y="566820"/>
                </a:cubicBezTo>
                <a:lnTo>
                  <a:pt x="8517693" y="570085"/>
                </a:lnTo>
                <a:cubicBezTo>
                  <a:pt x="8509712" y="570085"/>
                  <a:pt x="8505722" y="565732"/>
                  <a:pt x="8505722" y="557025"/>
                </a:cubicBezTo>
                <a:cubicBezTo>
                  <a:pt x="8504271" y="537436"/>
                  <a:pt x="8497016" y="521837"/>
                  <a:pt x="8483956" y="510228"/>
                </a:cubicBezTo>
                <a:cubicBezTo>
                  <a:pt x="8470171" y="498619"/>
                  <a:pt x="8453483" y="492815"/>
                  <a:pt x="8433894" y="492815"/>
                </a:cubicBezTo>
                <a:cubicBezTo>
                  <a:pt x="8393264" y="492815"/>
                  <a:pt x="8362428" y="516395"/>
                  <a:pt x="8341388" y="563555"/>
                </a:cubicBezTo>
                <a:cubicBezTo>
                  <a:pt x="8323975" y="604911"/>
                  <a:pt x="8315268" y="650619"/>
                  <a:pt x="8315268" y="700682"/>
                </a:cubicBezTo>
                <a:cubicBezTo>
                  <a:pt x="8315268" y="784118"/>
                  <a:pt x="8333044" y="836720"/>
                  <a:pt x="8368595" y="858486"/>
                </a:cubicBezTo>
                <a:cubicBezTo>
                  <a:pt x="8382381" y="867918"/>
                  <a:pt x="8399431" y="872634"/>
                  <a:pt x="8419746" y="872634"/>
                </a:cubicBezTo>
                <a:cubicBezTo>
                  <a:pt x="8446591" y="872634"/>
                  <a:pt x="8469445" y="866467"/>
                  <a:pt x="8488309" y="854132"/>
                </a:cubicBezTo>
                <a:cubicBezTo>
                  <a:pt x="8507899" y="841073"/>
                  <a:pt x="8517693" y="823660"/>
                  <a:pt x="8517693" y="801894"/>
                </a:cubicBezTo>
                <a:lnTo>
                  <a:pt x="8450218" y="802982"/>
                </a:lnTo>
                <a:lnTo>
                  <a:pt x="8448042" y="723536"/>
                </a:lnTo>
                <a:cubicBezTo>
                  <a:pt x="8448042" y="683631"/>
                  <a:pt x="8449493" y="662228"/>
                  <a:pt x="8452395" y="659326"/>
                </a:cubicBezTo>
                <a:cubicBezTo>
                  <a:pt x="8456023" y="657149"/>
                  <a:pt x="8505359" y="655335"/>
                  <a:pt x="8600405" y="653884"/>
                </a:cubicBezTo>
                <a:lnTo>
                  <a:pt x="8742973" y="652796"/>
                </a:lnTo>
                <a:lnTo>
                  <a:pt x="8746238" y="683268"/>
                </a:lnTo>
                <a:cubicBezTo>
                  <a:pt x="8746963" y="685445"/>
                  <a:pt x="8747326" y="694877"/>
                  <a:pt x="8747326" y="711565"/>
                </a:cubicBezTo>
                <a:cubicBezTo>
                  <a:pt x="8747326" y="793550"/>
                  <a:pt x="8739345" y="859937"/>
                  <a:pt x="8723383" y="910724"/>
                </a:cubicBezTo>
                <a:cubicBezTo>
                  <a:pt x="8706696" y="968767"/>
                  <a:pt x="8671507" y="1013751"/>
                  <a:pt x="8617817" y="1045674"/>
                </a:cubicBezTo>
                <a:cubicBezTo>
                  <a:pt x="8564128" y="1078323"/>
                  <a:pt x="8503908" y="1094648"/>
                  <a:pt x="8437159" y="1094648"/>
                </a:cubicBezTo>
                <a:cubicBezTo>
                  <a:pt x="8355173" y="1094648"/>
                  <a:pt x="8282257" y="1070705"/>
                  <a:pt x="8218409" y="1022820"/>
                </a:cubicBezTo>
                <a:cubicBezTo>
                  <a:pt x="8153111" y="974934"/>
                  <a:pt x="8112118" y="905646"/>
                  <a:pt x="8095431" y="814953"/>
                </a:cubicBezTo>
                <a:cubicBezTo>
                  <a:pt x="8092529" y="796089"/>
                  <a:pt x="8090352" y="777588"/>
                  <a:pt x="8088901" y="759450"/>
                </a:cubicBezTo>
                <a:cubicBezTo>
                  <a:pt x="8087450" y="741311"/>
                  <a:pt x="8086724" y="723173"/>
                  <a:pt x="8086724" y="705034"/>
                </a:cubicBezTo>
                <a:cubicBezTo>
                  <a:pt x="8086724" y="599106"/>
                  <a:pt x="8101961" y="514581"/>
                  <a:pt x="8132433" y="451459"/>
                </a:cubicBezTo>
                <a:cubicBezTo>
                  <a:pt x="8166533" y="381808"/>
                  <a:pt x="8212968" y="332471"/>
                  <a:pt x="8271736" y="303450"/>
                </a:cubicBezTo>
                <a:cubicBezTo>
                  <a:pt x="8293502" y="291841"/>
                  <a:pt x="8319622" y="282409"/>
                  <a:pt x="8350094" y="275154"/>
                </a:cubicBezTo>
                <a:cubicBezTo>
                  <a:pt x="8387822" y="266447"/>
                  <a:pt x="8423736" y="262094"/>
                  <a:pt x="8457837" y="262094"/>
                </a:cubicBezTo>
                <a:close/>
                <a:moveTo>
                  <a:pt x="6921345" y="96672"/>
                </a:moveTo>
                <a:lnTo>
                  <a:pt x="7023645" y="99937"/>
                </a:lnTo>
                <a:lnTo>
                  <a:pt x="7131388" y="96672"/>
                </a:lnTo>
                <a:cubicBezTo>
                  <a:pt x="7134290" y="102476"/>
                  <a:pt x="7139006" y="111545"/>
                  <a:pt x="7145535" y="123879"/>
                </a:cubicBezTo>
                <a:cubicBezTo>
                  <a:pt x="7152065" y="136213"/>
                  <a:pt x="7161134" y="151813"/>
                  <a:pt x="7172743" y="170676"/>
                </a:cubicBezTo>
                <a:cubicBezTo>
                  <a:pt x="7192332" y="204051"/>
                  <a:pt x="7205755" y="228719"/>
                  <a:pt x="7213010" y="244681"/>
                </a:cubicBezTo>
                <a:lnTo>
                  <a:pt x="7210834" y="244681"/>
                </a:lnTo>
                <a:cubicBezTo>
                  <a:pt x="7209382" y="244681"/>
                  <a:pt x="7204304" y="245225"/>
                  <a:pt x="7195598" y="246314"/>
                </a:cubicBezTo>
                <a:cubicBezTo>
                  <a:pt x="7186891" y="247402"/>
                  <a:pt x="7174920" y="248672"/>
                  <a:pt x="7159683" y="250123"/>
                </a:cubicBezTo>
                <a:cubicBezTo>
                  <a:pt x="7147349" y="251574"/>
                  <a:pt x="7134290" y="253025"/>
                  <a:pt x="7120504" y="254476"/>
                </a:cubicBezTo>
                <a:cubicBezTo>
                  <a:pt x="7106719" y="255927"/>
                  <a:pt x="7091482" y="257016"/>
                  <a:pt x="7074796" y="257741"/>
                </a:cubicBezTo>
                <a:cubicBezTo>
                  <a:pt x="7055932" y="229445"/>
                  <a:pt x="7039244" y="201875"/>
                  <a:pt x="7024734" y="175030"/>
                </a:cubicBezTo>
                <a:lnTo>
                  <a:pt x="6968142" y="257741"/>
                </a:lnTo>
                <a:cubicBezTo>
                  <a:pt x="6956533" y="257016"/>
                  <a:pt x="6943473" y="256471"/>
                  <a:pt x="6928963" y="256108"/>
                </a:cubicBezTo>
                <a:cubicBezTo>
                  <a:pt x="6914452" y="255746"/>
                  <a:pt x="6898853" y="255202"/>
                  <a:pt x="6882166" y="254476"/>
                </a:cubicBezTo>
                <a:lnTo>
                  <a:pt x="6809249" y="252300"/>
                </a:lnTo>
                <a:cubicBezTo>
                  <a:pt x="6817230" y="239965"/>
                  <a:pt x="6826299" y="226724"/>
                  <a:pt x="6836457" y="212576"/>
                </a:cubicBezTo>
                <a:cubicBezTo>
                  <a:pt x="6846614" y="198428"/>
                  <a:pt x="6857497" y="184099"/>
                  <a:pt x="6869106" y="169588"/>
                </a:cubicBezTo>
                <a:cubicBezTo>
                  <a:pt x="6883617" y="149273"/>
                  <a:pt x="6895225" y="133130"/>
                  <a:pt x="6903932" y="121159"/>
                </a:cubicBezTo>
                <a:cubicBezTo>
                  <a:pt x="6912638" y="109187"/>
                  <a:pt x="6918442" y="101025"/>
                  <a:pt x="6921345" y="96672"/>
                </a:cubicBezTo>
                <a:close/>
                <a:moveTo>
                  <a:pt x="3705948" y="85"/>
                </a:moveTo>
                <a:cubicBezTo>
                  <a:pt x="3719914" y="-460"/>
                  <a:pt x="3733065" y="1626"/>
                  <a:pt x="3745399" y="6342"/>
                </a:cubicBezTo>
                <a:cubicBezTo>
                  <a:pt x="3768616" y="16500"/>
                  <a:pt x="3784578" y="32824"/>
                  <a:pt x="3793284" y="55316"/>
                </a:cubicBezTo>
                <a:cubicBezTo>
                  <a:pt x="3804168" y="82161"/>
                  <a:pt x="3802354" y="109369"/>
                  <a:pt x="3787843" y="136939"/>
                </a:cubicBezTo>
                <a:cubicBezTo>
                  <a:pt x="3771881" y="167412"/>
                  <a:pt x="3743222" y="190992"/>
                  <a:pt x="3701867" y="207679"/>
                </a:cubicBezTo>
                <a:lnTo>
                  <a:pt x="3663776" y="218562"/>
                </a:lnTo>
                <a:lnTo>
                  <a:pt x="3651804" y="190266"/>
                </a:lnTo>
                <a:cubicBezTo>
                  <a:pt x="3656158" y="189540"/>
                  <a:pt x="3663413" y="185369"/>
                  <a:pt x="3673571" y="177751"/>
                </a:cubicBezTo>
                <a:cubicBezTo>
                  <a:pt x="3683728" y="170132"/>
                  <a:pt x="3693523" y="160519"/>
                  <a:pt x="3702955" y="148910"/>
                </a:cubicBezTo>
                <a:cubicBezTo>
                  <a:pt x="3716014" y="132223"/>
                  <a:pt x="3718554" y="114447"/>
                  <a:pt x="3710573" y="95583"/>
                </a:cubicBezTo>
                <a:cubicBezTo>
                  <a:pt x="3703318" y="82524"/>
                  <a:pt x="3692616" y="75631"/>
                  <a:pt x="3678468" y="74906"/>
                </a:cubicBezTo>
                <a:cubicBezTo>
                  <a:pt x="3664320" y="74180"/>
                  <a:pt x="3652167" y="80710"/>
                  <a:pt x="3642010" y="94495"/>
                </a:cubicBezTo>
                <a:lnTo>
                  <a:pt x="3585418" y="60758"/>
                </a:lnTo>
                <a:cubicBezTo>
                  <a:pt x="3615165" y="34638"/>
                  <a:pt x="3640559" y="17588"/>
                  <a:pt x="3661599" y="9607"/>
                </a:cubicBezTo>
                <a:cubicBezTo>
                  <a:pt x="3677198" y="3803"/>
                  <a:pt x="3691981" y="629"/>
                  <a:pt x="3705948" y="8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#9Slide07 Crocante" panose="02000000000000000000" pitchFamily="2" charset="-93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53000" y="5143500"/>
            <a:ext cx="308017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vi-VN" sz="6000" b="1">
                <a:solidFill>
                  <a:srgbClr val="000000"/>
                </a:solidFill>
              </a:rPr>
              <a:t>(Tiết 1)</a:t>
            </a:r>
            <a:endParaRPr lang="en-US" sz="6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4038600" y="8572500"/>
            <a:ext cx="10134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4: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 đỡ người lớn tuổi.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528F76A-EF20-BE6F-D71D-19645EF56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6" t="2683" r="6041" b="1"/>
          <a:stretch/>
        </p:blipFill>
        <p:spPr>
          <a:xfrm>
            <a:off x="2971800" y="571500"/>
            <a:ext cx="12344400" cy="79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70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1028700" y="7908862"/>
            <a:ext cx="16230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5: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 đỡ người bị bệnh, khuyết tật (giúp đỡ bạn học).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07AA2E-25C1-E762-E2EE-CB0417D59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223" t="2027" r="2470" b="5098"/>
          <a:stretch/>
        </p:blipFill>
        <p:spPr>
          <a:xfrm>
            <a:off x="4125191" y="647700"/>
            <a:ext cx="1003761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95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1143000" y="8648700"/>
            <a:ext cx="1623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6: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 đỡ người bị tai nạn (em nhỏ bị ngã).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2A15855-9CBC-B98A-B6BB-3CBA4EA74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99" t="1974" r="7089" b="6716"/>
          <a:stretch/>
        </p:blipFill>
        <p:spPr>
          <a:xfrm>
            <a:off x="3429000" y="647700"/>
            <a:ext cx="11430000" cy="773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97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609600" y="571500"/>
            <a:ext cx="170688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Kể thêm một số biểu hiện của sự cảm thông, giúp đỡ người gặp khó khăn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8AA5347-30AC-D81D-14B1-65771A2F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32" y="2967225"/>
            <a:ext cx="4876800" cy="442111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29A7956-81FA-A014-CBC1-09A3F4871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619375"/>
            <a:ext cx="3810000" cy="431112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58A1CFD-9200-D2CD-268A-D15F4C622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076108"/>
            <a:ext cx="4600575" cy="382581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616EA765-EA34-A23A-7A4D-9AC2A1729D26}"/>
              </a:ext>
            </a:extLst>
          </p:cNvPr>
          <p:cNvGrpSpPr/>
          <p:nvPr/>
        </p:nvGrpSpPr>
        <p:grpSpPr>
          <a:xfrm>
            <a:off x="855345" y="7124700"/>
            <a:ext cx="4442460" cy="2362200"/>
            <a:chOff x="855345" y="7124700"/>
            <a:chExt cx="4442460" cy="2362200"/>
          </a:xfrm>
        </p:grpSpPr>
        <p:sp>
          <p:nvSpPr>
            <p:cNvPr id="12" name="Hình chữ nhật: Góc Chéo Tròn 11">
              <a:extLst>
                <a:ext uri="{FF2B5EF4-FFF2-40B4-BE49-F238E27FC236}">
                  <a16:creationId xmlns:a16="http://schemas.microsoft.com/office/drawing/2014/main" id="{8CD053B5-BB33-284D-4780-47B35930DF69}"/>
                </a:ext>
              </a:extLst>
            </p:cNvPr>
            <p:cNvSpPr/>
            <p:nvPr/>
          </p:nvSpPr>
          <p:spPr>
            <a:xfrm>
              <a:off x="855345" y="7124700"/>
              <a:ext cx="4442460" cy="2362200"/>
            </a:xfrm>
            <a:prstGeom prst="round2DiagRect">
              <a:avLst>
                <a:gd name="adj1" fmla="val 23119"/>
                <a:gd name="adj2" fmla="val 0"/>
              </a:avLst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D4E2BAE-89B1-D9E0-39D0-D77D16EA7E43}"/>
                </a:ext>
              </a:extLst>
            </p:cNvPr>
            <p:cNvSpPr txBox="1"/>
            <p:nvPr/>
          </p:nvSpPr>
          <p:spPr>
            <a:xfrm>
              <a:off x="956310" y="7350240"/>
              <a:ext cx="42405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i="1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Dùng tiền tiết kiệm để ủng hộ đồng bào bị lũ lụt. 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23EC43AA-2CE4-1184-BDB9-655D30631D92}"/>
              </a:ext>
            </a:extLst>
          </p:cNvPr>
          <p:cNvGrpSpPr/>
          <p:nvPr/>
        </p:nvGrpSpPr>
        <p:grpSpPr>
          <a:xfrm>
            <a:off x="6454140" y="7124700"/>
            <a:ext cx="4442460" cy="2362200"/>
            <a:chOff x="855345" y="7124700"/>
            <a:chExt cx="4442460" cy="2362200"/>
          </a:xfrm>
        </p:grpSpPr>
        <p:sp>
          <p:nvSpPr>
            <p:cNvPr id="18" name="Hình chữ nhật: Góc Chéo Tròn 17">
              <a:extLst>
                <a:ext uri="{FF2B5EF4-FFF2-40B4-BE49-F238E27FC236}">
                  <a16:creationId xmlns:a16="http://schemas.microsoft.com/office/drawing/2014/main" id="{1A189A47-9BF5-895E-2AC0-73C8D239B5F2}"/>
                </a:ext>
              </a:extLst>
            </p:cNvPr>
            <p:cNvSpPr/>
            <p:nvPr/>
          </p:nvSpPr>
          <p:spPr>
            <a:xfrm>
              <a:off x="855345" y="7124700"/>
              <a:ext cx="4442460" cy="2362200"/>
            </a:xfrm>
            <a:prstGeom prst="round2DiagRect">
              <a:avLst>
                <a:gd name="adj1" fmla="val 23119"/>
                <a:gd name="adj2" fmla="val 0"/>
              </a:avLst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9C1FDC76-A7C2-8CFC-CE24-B6DB2E469A9F}"/>
                </a:ext>
              </a:extLst>
            </p:cNvPr>
            <p:cNvSpPr txBox="1"/>
            <p:nvPr/>
          </p:nvSpPr>
          <p:spPr>
            <a:xfrm>
              <a:off x="956310" y="7350240"/>
              <a:ext cx="42405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i="1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Động viên khi bạn có chuyện buồn.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7210A11A-33BA-404D-E6DD-E2BD1F311272}"/>
              </a:ext>
            </a:extLst>
          </p:cNvPr>
          <p:cNvGrpSpPr/>
          <p:nvPr/>
        </p:nvGrpSpPr>
        <p:grpSpPr>
          <a:xfrm>
            <a:off x="11399623" y="7124700"/>
            <a:ext cx="5912915" cy="2371725"/>
            <a:chOff x="11399623" y="7124700"/>
            <a:chExt cx="5912915" cy="2371725"/>
          </a:xfrm>
        </p:grpSpPr>
        <p:sp>
          <p:nvSpPr>
            <p:cNvPr id="21" name="Hình chữ nhật: Góc Chéo Tròn 20">
              <a:extLst>
                <a:ext uri="{FF2B5EF4-FFF2-40B4-BE49-F238E27FC236}">
                  <a16:creationId xmlns:a16="http://schemas.microsoft.com/office/drawing/2014/main" id="{6B1832C4-B14F-C083-AFF5-BBAFD2CCC795}"/>
                </a:ext>
              </a:extLst>
            </p:cNvPr>
            <p:cNvSpPr/>
            <p:nvPr/>
          </p:nvSpPr>
          <p:spPr>
            <a:xfrm>
              <a:off x="11399623" y="7124700"/>
              <a:ext cx="5912915" cy="2362200"/>
            </a:xfrm>
            <a:prstGeom prst="round2DiagRect">
              <a:avLst>
                <a:gd name="adj1" fmla="val 23119"/>
                <a:gd name="adj2" fmla="val 0"/>
              </a:avLst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AA96D6F1-3265-E6EE-58A0-83027DFDFB03}"/>
                </a:ext>
              </a:extLst>
            </p:cNvPr>
            <p:cNvSpPr txBox="1"/>
            <p:nvPr/>
          </p:nvSpPr>
          <p:spPr>
            <a:xfrm>
              <a:off x="11534007" y="7188101"/>
              <a:ext cx="564414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4000" i="1" spc="-20">
                  <a:solidFill>
                    <a:schemeClr val="bg1"/>
                  </a:solidFill>
                  <a:effectLst/>
                  <a:ea typeface="Arial" panose="020B0604020202020204" pitchFamily="34" charset="0"/>
                </a:rPr>
                <a:t>Góp quần áo, sách vở không dùng đến cho những người gặp khó khăn.</a:t>
              </a:r>
              <a:endParaRPr lang="en-US" sz="4000" spc="-2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62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https://zalo.me/g/xmubkw031</a:t>
            </a:r>
            <a:r>
              <a:rPr kumimoji="0" lang="vi-VN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  </a:t>
            </a:r>
            <a:endParaRPr kumimoji="0" lang="en-US" sz="40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4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769" y="381695"/>
            <a:ext cx="17602462" cy="2409335"/>
            <a:chOff x="0" y="0"/>
            <a:chExt cx="21715943" cy="297236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1571163" cy="2827588"/>
            </a:xfrm>
            <a:custGeom>
              <a:avLst/>
              <a:gdLst/>
              <a:ahLst/>
              <a:cxnLst/>
              <a:rect l="l" t="t" r="r" b="b"/>
              <a:pathLst>
                <a:path w="21571163" h="2827588">
                  <a:moveTo>
                    <a:pt x="0" y="0"/>
                  </a:moveTo>
                  <a:lnTo>
                    <a:pt x="21571163" y="0"/>
                  </a:lnTo>
                  <a:lnTo>
                    <a:pt x="21571163" y="2827588"/>
                  </a:lnTo>
                  <a:lnTo>
                    <a:pt x="0" y="28275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715943" cy="2972367"/>
            </a:xfrm>
            <a:custGeom>
              <a:avLst/>
              <a:gdLst/>
              <a:ahLst/>
              <a:cxnLst/>
              <a:rect l="l" t="t" r="r" b="b"/>
              <a:pathLst>
                <a:path w="21715943" h="2972367">
                  <a:moveTo>
                    <a:pt x="21571164" y="2827587"/>
                  </a:moveTo>
                  <a:lnTo>
                    <a:pt x="21715943" y="2827587"/>
                  </a:lnTo>
                  <a:lnTo>
                    <a:pt x="21715943" y="2972367"/>
                  </a:lnTo>
                  <a:lnTo>
                    <a:pt x="21571164" y="2972367"/>
                  </a:lnTo>
                  <a:lnTo>
                    <a:pt x="21571164" y="28275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27587"/>
                  </a:lnTo>
                  <a:lnTo>
                    <a:pt x="0" y="2827587"/>
                  </a:lnTo>
                  <a:lnTo>
                    <a:pt x="0" y="144780"/>
                  </a:lnTo>
                  <a:close/>
                  <a:moveTo>
                    <a:pt x="0" y="2827587"/>
                  </a:moveTo>
                  <a:lnTo>
                    <a:pt x="144780" y="2827587"/>
                  </a:lnTo>
                  <a:lnTo>
                    <a:pt x="144780" y="2972367"/>
                  </a:lnTo>
                  <a:lnTo>
                    <a:pt x="0" y="2972367"/>
                  </a:lnTo>
                  <a:lnTo>
                    <a:pt x="0" y="2827587"/>
                  </a:lnTo>
                  <a:close/>
                  <a:moveTo>
                    <a:pt x="21571164" y="144780"/>
                  </a:moveTo>
                  <a:lnTo>
                    <a:pt x="21715943" y="144780"/>
                  </a:lnTo>
                  <a:lnTo>
                    <a:pt x="21715943" y="2827587"/>
                  </a:lnTo>
                  <a:lnTo>
                    <a:pt x="21571164" y="2827587"/>
                  </a:lnTo>
                  <a:lnTo>
                    <a:pt x="21571164" y="144780"/>
                  </a:lnTo>
                  <a:close/>
                  <a:moveTo>
                    <a:pt x="144780" y="2827587"/>
                  </a:moveTo>
                  <a:lnTo>
                    <a:pt x="21571164" y="2827587"/>
                  </a:lnTo>
                  <a:lnTo>
                    <a:pt x="21571164" y="2972367"/>
                  </a:lnTo>
                  <a:lnTo>
                    <a:pt x="144780" y="2972367"/>
                  </a:lnTo>
                  <a:lnTo>
                    <a:pt x="144780" y="2827587"/>
                  </a:lnTo>
                  <a:close/>
                  <a:moveTo>
                    <a:pt x="21571164" y="0"/>
                  </a:moveTo>
                  <a:lnTo>
                    <a:pt x="21715943" y="0"/>
                  </a:lnTo>
                  <a:lnTo>
                    <a:pt x="21715943" y="144780"/>
                  </a:lnTo>
                  <a:lnTo>
                    <a:pt x="21571164" y="144780"/>
                  </a:lnTo>
                  <a:lnTo>
                    <a:pt x="215711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71164" y="0"/>
                  </a:lnTo>
                  <a:lnTo>
                    <a:pt x="215711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858" y="492882"/>
            <a:ext cx="17368285" cy="2175189"/>
            <a:chOff x="0" y="0"/>
            <a:chExt cx="23157713" cy="290025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40607" b="40607"/>
            <a:stretch>
              <a:fillRect/>
            </a:stretch>
          </p:blipFill>
          <p:spPr>
            <a:xfrm>
              <a:off x="0" y="0"/>
              <a:ext cx="23157713" cy="290025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42769" y="3093749"/>
            <a:ext cx="17602462" cy="6811556"/>
            <a:chOff x="0" y="0"/>
            <a:chExt cx="21715943" cy="8403334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1571163" cy="8258554"/>
            </a:xfrm>
            <a:custGeom>
              <a:avLst/>
              <a:gdLst/>
              <a:ahLst/>
              <a:cxnLst/>
              <a:rect l="l" t="t" r="r" b="b"/>
              <a:pathLst>
                <a:path w="21571163" h="8258554">
                  <a:moveTo>
                    <a:pt x="0" y="0"/>
                  </a:moveTo>
                  <a:lnTo>
                    <a:pt x="21571163" y="0"/>
                  </a:lnTo>
                  <a:lnTo>
                    <a:pt x="21571163" y="8258554"/>
                  </a:lnTo>
                  <a:lnTo>
                    <a:pt x="0" y="825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1715943" cy="8403334"/>
            </a:xfrm>
            <a:custGeom>
              <a:avLst/>
              <a:gdLst/>
              <a:ahLst/>
              <a:cxnLst/>
              <a:rect l="l" t="t" r="r" b="b"/>
              <a:pathLst>
                <a:path w="21715943" h="8403334">
                  <a:moveTo>
                    <a:pt x="21571164" y="8258554"/>
                  </a:moveTo>
                  <a:lnTo>
                    <a:pt x="21715943" y="8258554"/>
                  </a:lnTo>
                  <a:lnTo>
                    <a:pt x="21715943" y="8403334"/>
                  </a:lnTo>
                  <a:lnTo>
                    <a:pt x="21571164" y="8403334"/>
                  </a:lnTo>
                  <a:lnTo>
                    <a:pt x="21571164" y="82585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8258554"/>
                  </a:lnTo>
                  <a:lnTo>
                    <a:pt x="0" y="8258554"/>
                  </a:lnTo>
                  <a:lnTo>
                    <a:pt x="0" y="144780"/>
                  </a:lnTo>
                  <a:close/>
                  <a:moveTo>
                    <a:pt x="0" y="8258554"/>
                  </a:moveTo>
                  <a:lnTo>
                    <a:pt x="144780" y="8258554"/>
                  </a:lnTo>
                  <a:lnTo>
                    <a:pt x="144780" y="8403334"/>
                  </a:lnTo>
                  <a:lnTo>
                    <a:pt x="0" y="8403334"/>
                  </a:lnTo>
                  <a:lnTo>
                    <a:pt x="0" y="8258554"/>
                  </a:lnTo>
                  <a:close/>
                  <a:moveTo>
                    <a:pt x="21571164" y="144780"/>
                  </a:moveTo>
                  <a:lnTo>
                    <a:pt x="21715943" y="144780"/>
                  </a:lnTo>
                  <a:lnTo>
                    <a:pt x="21715943" y="8258554"/>
                  </a:lnTo>
                  <a:lnTo>
                    <a:pt x="21571164" y="8258554"/>
                  </a:lnTo>
                  <a:lnTo>
                    <a:pt x="21571164" y="144780"/>
                  </a:lnTo>
                  <a:close/>
                  <a:moveTo>
                    <a:pt x="144780" y="8258554"/>
                  </a:moveTo>
                  <a:lnTo>
                    <a:pt x="21571164" y="8258554"/>
                  </a:lnTo>
                  <a:lnTo>
                    <a:pt x="21571164" y="8403334"/>
                  </a:lnTo>
                  <a:lnTo>
                    <a:pt x="144780" y="8403334"/>
                  </a:lnTo>
                  <a:lnTo>
                    <a:pt x="144780" y="8258554"/>
                  </a:lnTo>
                  <a:close/>
                  <a:moveTo>
                    <a:pt x="21571164" y="0"/>
                  </a:moveTo>
                  <a:lnTo>
                    <a:pt x="21715943" y="0"/>
                  </a:lnTo>
                  <a:lnTo>
                    <a:pt x="21715943" y="144780"/>
                  </a:lnTo>
                  <a:lnTo>
                    <a:pt x="21571164" y="144780"/>
                  </a:lnTo>
                  <a:lnTo>
                    <a:pt x="215711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71164" y="0"/>
                  </a:lnTo>
                  <a:lnTo>
                    <a:pt x="215711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504613" y="3321092"/>
            <a:ext cx="5177597" cy="6275875"/>
          </a:xfrm>
          <a:custGeom>
            <a:avLst/>
            <a:gdLst/>
            <a:ahLst/>
            <a:cxnLst/>
            <a:rect l="l" t="t" r="r" b="b"/>
            <a:pathLst>
              <a:path w="5177597" h="6275875">
                <a:moveTo>
                  <a:pt x="0" y="0"/>
                </a:moveTo>
                <a:lnTo>
                  <a:pt x="5177597" y="0"/>
                </a:lnTo>
                <a:lnTo>
                  <a:pt x="5177597" y="6275875"/>
                </a:lnTo>
                <a:lnTo>
                  <a:pt x="0" y="6275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D60C400-6C69-EC3F-3D84-502536F926CD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858156" y="733559"/>
            <a:ext cx="11833927" cy="1831618"/>
          </a:xfrm>
          <a:custGeom>
            <a:avLst/>
            <a:gdLst/>
            <a:ahLst/>
            <a:cxnLst/>
            <a:rect l="l" t="t" r="r" b="b"/>
            <a:pathLst>
              <a:path w="11833927" h="1831618">
                <a:moveTo>
                  <a:pt x="10550489" y="1602488"/>
                </a:moveTo>
                <a:cubicBezTo>
                  <a:pt x="10622597" y="1602488"/>
                  <a:pt x="10658650" y="1641862"/>
                  <a:pt x="10658650" y="1720611"/>
                </a:cubicBezTo>
                <a:cubicBezTo>
                  <a:pt x="10658650" y="1794616"/>
                  <a:pt x="10622122" y="1831618"/>
                  <a:pt x="10549066" y="1831618"/>
                </a:cubicBezTo>
                <a:cubicBezTo>
                  <a:pt x="10516808" y="1831618"/>
                  <a:pt x="10489767" y="1822130"/>
                  <a:pt x="10467946" y="1803155"/>
                </a:cubicBezTo>
                <a:cubicBezTo>
                  <a:pt x="10445175" y="1783230"/>
                  <a:pt x="10433789" y="1755241"/>
                  <a:pt x="10433789" y="1719188"/>
                </a:cubicBezTo>
                <a:cubicBezTo>
                  <a:pt x="10433789" y="1641388"/>
                  <a:pt x="10472689" y="1602488"/>
                  <a:pt x="10550489" y="1602488"/>
                </a:cubicBezTo>
                <a:close/>
                <a:moveTo>
                  <a:pt x="10561875" y="819745"/>
                </a:moveTo>
                <a:cubicBezTo>
                  <a:pt x="10557131" y="819745"/>
                  <a:pt x="10553336" y="825912"/>
                  <a:pt x="10550489" y="838246"/>
                </a:cubicBezTo>
                <a:cubicBezTo>
                  <a:pt x="10549541" y="840144"/>
                  <a:pt x="10545983" y="854850"/>
                  <a:pt x="10539816" y="882364"/>
                </a:cubicBezTo>
                <a:cubicBezTo>
                  <a:pt x="10533649" y="909879"/>
                  <a:pt x="10524872" y="950677"/>
                  <a:pt x="10513487" y="1004757"/>
                </a:cubicBezTo>
                <a:cubicBezTo>
                  <a:pt x="10492614" y="1100584"/>
                  <a:pt x="10482177" y="1153241"/>
                  <a:pt x="10482177" y="1162729"/>
                </a:cubicBezTo>
                <a:cubicBezTo>
                  <a:pt x="10482177" y="1168421"/>
                  <a:pt x="10511115" y="1171268"/>
                  <a:pt x="10568991" y="1171268"/>
                </a:cubicBezTo>
                <a:cubicBezTo>
                  <a:pt x="10608839" y="1171268"/>
                  <a:pt x="10628764" y="1169370"/>
                  <a:pt x="10628764" y="1165575"/>
                </a:cubicBezTo>
                <a:close/>
                <a:moveTo>
                  <a:pt x="7294801" y="819745"/>
                </a:moveTo>
                <a:cubicBezTo>
                  <a:pt x="7290057" y="819745"/>
                  <a:pt x="7286261" y="825912"/>
                  <a:pt x="7283415" y="838246"/>
                </a:cubicBezTo>
                <a:cubicBezTo>
                  <a:pt x="7282466" y="840144"/>
                  <a:pt x="7278908" y="854850"/>
                  <a:pt x="7272741" y="882364"/>
                </a:cubicBezTo>
                <a:cubicBezTo>
                  <a:pt x="7266574" y="909879"/>
                  <a:pt x="7257798" y="950677"/>
                  <a:pt x="7246413" y="1004757"/>
                </a:cubicBezTo>
                <a:cubicBezTo>
                  <a:pt x="7225539" y="1100584"/>
                  <a:pt x="7215103" y="1153241"/>
                  <a:pt x="7215103" y="1162729"/>
                </a:cubicBezTo>
                <a:cubicBezTo>
                  <a:pt x="7215103" y="1168421"/>
                  <a:pt x="7244041" y="1171268"/>
                  <a:pt x="7301916" y="1171268"/>
                </a:cubicBezTo>
                <a:cubicBezTo>
                  <a:pt x="7341765" y="1171268"/>
                  <a:pt x="7361689" y="1169370"/>
                  <a:pt x="7361689" y="1165575"/>
                </a:cubicBezTo>
                <a:cubicBezTo>
                  <a:pt x="7361689" y="1153241"/>
                  <a:pt x="7359791" y="1131419"/>
                  <a:pt x="7355997" y="1100109"/>
                </a:cubicBezTo>
                <a:cubicBezTo>
                  <a:pt x="7352201" y="1068800"/>
                  <a:pt x="7346509" y="1027528"/>
                  <a:pt x="7338919" y="976294"/>
                </a:cubicBezTo>
                <a:cubicBezTo>
                  <a:pt x="7322789" y="871928"/>
                  <a:pt x="7308083" y="819745"/>
                  <a:pt x="7294801" y="819745"/>
                </a:cubicBezTo>
                <a:close/>
                <a:moveTo>
                  <a:pt x="4142026" y="819745"/>
                </a:moveTo>
                <a:cubicBezTo>
                  <a:pt x="4137282" y="819745"/>
                  <a:pt x="4133487" y="825912"/>
                  <a:pt x="4130640" y="838246"/>
                </a:cubicBezTo>
                <a:cubicBezTo>
                  <a:pt x="4129691" y="840144"/>
                  <a:pt x="4126134" y="854850"/>
                  <a:pt x="4119967" y="882364"/>
                </a:cubicBezTo>
                <a:cubicBezTo>
                  <a:pt x="4113800" y="909879"/>
                  <a:pt x="4105024" y="950677"/>
                  <a:pt x="4093638" y="1004757"/>
                </a:cubicBezTo>
                <a:cubicBezTo>
                  <a:pt x="4072765" y="1100584"/>
                  <a:pt x="4062328" y="1153241"/>
                  <a:pt x="4062328" y="1162729"/>
                </a:cubicBezTo>
                <a:cubicBezTo>
                  <a:pt x="4062328" y="1168421"/>
                  <a:pt x="4091266" y="1171268"/>
                  <a:pt x="4149141" y="1171268"/>
                </a:cubicBezTo>
                <a:cubicBezTo>
                  <a:pt x="4188990" y="1171268"/>
                  <a:pt x="4208915" y="1169370"/>
                  <a:pt x="4208915" y="1165575"/>
                </a:cubicBezTo>
                <a:cubicBezTo>
                  <a:pt x="4208915" y="1153241"/>
                  <a:pt x="4207017" y="1131419"/>
                  <a:pt x="4203222" y="1100109"/>
                </a:cubicBezTo>
                <a:cubicBezTo>
                  <a:pt x="4199426" y="1068800"/>
                  <a:pt x="4193734" y="1027528"/>
                  <a:pt x="4186144" y="976294"/>
                </a:cubicBezTo>
                <a:cubicBezTo>
                  <a:pt x="4170015" y="871928"/>
                  <a:pt x="4155308" y="819745"/>
                  <a:pt x="4142026" y="819745"/>
                </a:cubicBezTo>
                <a:close/>
                <a:moveTo>
                  <a:pt x="9614305" y="805513"/>
                </a:moveTo>
                <a:lnTo>
                  <a:pt x="9564494" y="808360"/>
                </a:lnTo>
                <a:lnTo>
                  <a:pt x="9564494" y="907981"/>
                </a:lnTo>
                <a:lnTo>
                  <a:pt x="9682617" y="905135"/>
                </a:lnTo>
                <a:lnTo>
                  <a:pt x="9668385" y="1144227"/>
                </a:lnTo>
                <a:cubicBezTo>
                  <a:pt x="9644666" y="1143279"/>
                  <a:pt x="9624741" y="1142567"/>
                  <a:pt x="9608612" y="1142093"/>
                </a:cubicBezTo>
                <a:cubicBezTo>
                  <a:pt x="9592483" y="1141618"/>
                  <a:pt x="9579674" y="1141381"/>
                  <a:pt x="9570186" y="1141381"/>
                </a:cubicBezTo>
                <a:lnTo>
                  <a:pt x="9573033" y="1215386"/>
                </a:lnTo>
                <a:lnTo>
                  <a:pt x="9602919" y="1215386"/>
                </a:lnTo>
                <a:cubicBezTo>
                  <a:pt x="9635178" y="1215386"/>
                  <a:pt x="9657948" y="1212540"/>
                  <a:pt x="9671231" y="1206847"/>
                </a:cubicBezTo>
                <a:cubicBezTo>
                  <a:pt x="9683566" y="1202103"/>
                  <a:pt x="9698746" y="1187871"/>
                  <a:pt x="9716773" y="1164152"/>
                </a:cubicBezTo>
                <a:cubicBezTo>
                  <a:pt x="9742390" y="1129047"/>
                  <a:pt x="9755198" y="1075915"/>
                  <a:pt x="9755198" y="1004757"/>
                </a:cubicBezTo>
                <a:cubicBezTo>
                  <a:pt x="9755198" y="924111"/>
                  <a:pt x="9740492" y="867658"/>
                  <a:pt x="9711080" y="835400"/>
                </a:cubicBezTo>
                <a:cubicBezTo>
                  <a:pt x="9692105" y="815476"/>
                  <a:pt x="9659846" y="805513"/>
                  <a:pt x="9614305" y="805513"/>
                </a:cubicBezTo>
                <a:close/>
                <a:moveTo>
                  <a:pt x="10408172" y="520879"/>
                </a:moveTo>
                <a:cubicBezTo>
                  <a:pt x="10447072" y="520879"/>
                  <a:pt x="10485498" y="521354"/>
                  <a:pt x="10523449" y="522303"/>
                </a:cubicBezTo>
                <a:cubicBezTo>
                  <a:pt x="10561400" y="523251"/>
                  <a:pt x="10599826" y="524675"/>
                  <a:pt x="10638726" y="526572"/>
                </a:cubicBezTo>
                <a:cubicBezTo>
                  <a:pt x="10725065" y="531316"/>
                  <a:pt x="10770132" y="535586"/>
                  <a:pt x="10773927" y="539381"/>
                </a:cubicBezTo>
                <a:cubicBezTo>
                  <a:pt x="10776773" y="541278"/>
                  <a:pt x="10791954" y="606270"/>
                  <a:pt x="10819468" y="734355"/>
                </a:cubicBezTo>
                <a:cubicBezTo>
                  <a:pt x="10830854" y="789384"/>
                  <a:pt x="10844611" y="852715"/>
                  <a:pt x="10860740" y="924348"/>
                </a:cubicBezTo>
                <a:cubicBezTo>
                  <a:pt x="10876869" y="995981"/>
                  <a:pt x="10895371" y="1077339"/>
                  <a:pt x="10916244" y="1168421"/>
                </a:cubicBezTo>
                <a:cubicBezTo>
                  <a:pt x="10935219" y="1251914"/>
                  <a:pt x="10951823" y="1322124"/>
                  <a:pt x="10966055" y="1379050"/>
                </a:cubicBezTo>
                <a:cubicBezTo>
                  <a:pt x="10980286" y="1435977"/>
                  <a:pt x="10992620" y="1479621"/>
                  <a:pt x="11003057" y="1509982"/>
                </a:cubicBezTo>
                <a:cubicBezTo>
                  <a:pt x="11004006" y="1510931"/>
                  <a:pt x="11004480" y="1512828"/>
                  <a:pt x="11004480" y="1515675"/>
                </a:cubicBezTo>
                <a:cubicBezTo>
                  <a:pt x="11004480" y="1530855"/>
                  <a:pt x="10967003" y="1538445"/>
                  <a:pt x="10892050" y="1538445"/>
                </a:cubicBezTo>
                <a:lnTo>
                  <a:pt x="10687114" y="1538445"/>
                </a:lnTo>
                <a:lnTo>
                  <a:pt x="10667189" y="1366242"/>
                </a:lnTo>
                <a:cubicBezTo>
                  <a:pt x="10650111" y="1361498"/>
                  <a:pt x="10620699" y="1359126"/>
                  <a:pt x="10578953" y="1359126"/>
                </a:cubicBezTo>
                <a:cubicBezTo>
                  <a:pt x="10560926" y="1359126"/>
                  <a:pt x="10540527" y="1359838"/>
                  <a:pt x="10517756" y="1361261"/>
                </a:cubicBezTo>
                <a:cubicBezTo>
                  <a:pt x="10494986" y="1362684"/>
                  <a:pt x="10469843" y="1364344"/>
                  <a:pt x="10442329" y="1366242"/>
                </a:cubicBezTo>
                <a:lnTo>
                  <a:pt x="10419558" y="1515675"/>
                </a:lnTo>
                <a:lnTo>
                  <a:pt x="10257317" y="1524214"/>
                </a:lnTo>
                <a:lnTo>
                  <a:pt x="10093652" y="1527060"/>
                </a:lnTo>
                <a:cubicBezTo>
                  <a:pt x="10093652" y="1512828"/>
                  <a:pt x="10111679" y="1429810"/>
                  <a:pt x="10147733" y="1278005"/>
                </a:cubicBezTo>
                <a:cubicBezTo>
                  <a:pt x="10177145" y="1158459"/>
                  <a:pt x="10205608" y="1036067"/>
                  <a:pt x="10233123" y="910828"/>
                </a:cubicBezTo>
                <a:cubicBezTo>
                  <a:pt x="10237867" y="886160"/>
                  <a:pt x="10243085" y="860305"/>
                  <a:pt x="10248778" y="833265"/>
                </a:cubicBezTo>
                <a:cubicBezTo>
                  <a:pt x="10254470" y="806225"/>
                  <a:pt x="10260163" y="777524"/>
                  <a:pt x="10265856" y="747163"/>
                </a:cubicBezTo>
                <a:lnTo>
                  <a:pt x="10290049" y="630463"/>
                </a:lnTo>
                <a:cubicBezTo>
                  <a:pt x="10302384" y="567844"/>
                  <a:pt x="10310448" y="533688"/>
                  <a:pt x="10314243" y="527995"/>
                </a:cubicBezTo>
                <a:cubicBezTo>
                  <a:pt x="10317090" y="523251"/>
                  <a:pt x="10348399" y="520879"/>
                  <a:pt x="10408172" y="520879"/>
                </a:cubicBezTo>
                <a:close/>
                <a:moveTo>
                  <a:pt x="7141098" y="520879"/>
                </a:moveTo>
                <a:cubicBezTo>
                  <a:pt x="7179998" y="520879"/>
                  <a:pt x="7218423" y="521354"/>
                  <a:pt x="7256375" y="522303"/>
                </a:cubicBezTo>
                <a:cubicBezTo>
                  <a:pt x="7294326" y="523251"/>
                  <a:pt x="7332751" y="524675"/>
                  <a:pt x="7371651" y="526572"/>
                </a:cubicBezTo>
                <a:cubicBezTo>
                  <a:pt x="7457990" y="531316"/>
                  <a:pt x="7503057" y="535586"/>
                  <a:pt x="7506852" y="539381"/>
                </a:cubicBezTo>
                <a:cubicBezTo>
                  <a:pt x="7509699" y="541278"/>
                  <a:pt x="7524879" y="606270"/>
                  <a:pt x="7552394" y="734355"/>
                </a:cubicBezTo>
                <a:cubicBezTo>
                  <a:pt x="7563779" y="789384"/>
                  <a:pt x="7577537" y="852715"/>
                  <a:pt x="7593666" y="924348"/>
                </a:cubicBezTo>
                <a:cubicBezTo>
                  <a:pt x="7609795" y="995981"/>
                  <a:pt x="7628296" y="1077339"/>
                  <a:pt x="7649169" y="1168421"/>
                </a:cubicBezTo>
                <a:cubicBezTo>
                  <a:pt x="7668145" y="1251914"/>
                  <a:pt x="7684749" y="1322124"/>
                  <a:pt x="7698980" y="1379050"/>
                </a:cubicBezTo>
                <a:cubicBezTo>
                  <a:pt x="7713212" y="1435977"/>
                  <a:pt x="7725546" y="1479621"/>
                  <a:pt x="7735983" y="1509982"/>
                </a:cubicBezTo>
                <a:cubicBezTo>
                  <a:pt x="7736931" y="1510931"/>
                  <a:pt x="7737406" y="1512828"/>
                  <a:pt x="7737406" y="1515675"/>
                </a:cubicBezTo>
                <a:cubicBezTo>
                  <a:pt x="7737406" y="1530855"/>
                  <a:pt x="7699929" y="1538445"/>
                  <a:pt x="7624975" y="1538445"/>
                </a:cubicBezTo>
                <a:lnTo>
                  <a:pt x="7580857" y="1538445"/>
                </a:lnTo>
                <a:cubicBezTo>
                  <a:pt x="7491672" y="1536548"/>
                  <a:pt x="7440912" y="1532278"/>
                  <a:pt x="7428578" y="1525637"/>
                </a:cubicBezTo>
                <a:cubicBezTo>
                  <a:pt x="7418141" y="1518995"/>
                  <a:pt x="7412449" y="1501917"/>
                  <a:pt x="7411500" y="1474403"/>
                </a:cubicBezTo>
                <a:lnTo>
                  <a:pt x="7410077" y="1464441"/>
                </a:lnTo>
                <a:cubicBezTo>
                  <a:pt x="7407231" y="1402770"/>
                  <a:pt x="7403910" y="1370037"/>
                  <a:pt x="7400115" y="1366242"/>
                </a:cubicBezTo>
                <a:cubicBezTo>
                  <a:pt x="7383037" y="1361498"/>
                  <a:pt x="7353625" y="1359126"/>
                  <a:pt x="7311879" y="1359126"/>
                </a:cubicBezTo>
                <a:cubicBezTo>
                  <a:pt x="7293851" y="1359126"/>
                  <a:pt x="7273453" y="1359838"/>
                  <a:pt x="7250682" y="1361261"/>
                </a:cubicBezTo>
                <a:cubicBezTo>
                  <a:pt x="7227911" y="1362684"/>
                  <a:pt x="7202769" y="1364344"/>
                  <a:pt x="7175254" y="1366242"/>
                </a:cubicBezTo>
                <a:lnTo>
                  <a:pt x="7152483" y="1515675"/>
                </a:lnTo>
                <a:lnTo>
                  <a:pt x="6990242" y="1524214"/>
                </a:lnTo>
                <a:lnTo>
                  <a:pt x="6826577" y="1527060"/>
                </a:lnTo>
                <a:cubicBezTo>
                  <a:pt x="6826577" y="1512828"/>
                  <a:pt x="6844605" y="1429810"/>
                  <a:pt x="6880658" y="1278005"/>
                </a:cubicBezTo>
                <a:cubicBezTo>
                  <a:pt x="6910071" y="1158459"/>
                  <a:pt x="6938533" y="1036067"/>
                  <a:pt x="6966048" y="910828"/>
                </a:cubicBezTo>
                <a:cubicBezTo>
                  <a:pt x="6970792" y="886160"/>
                  <a:pt x="6976011" y="860305"/>
                  <a:pt x="6981703" y="833265"/>
                </a:cubicBezTo>
                <a:cubicBezTo>
                  <a:pt x="6987396" y="806225"/>
                  <a:pt x="6993089" y="777524"/>
                  <a:pt x="6998781" y="747163"/>
                </a:cubicBezTo>
                <a:lnTo>
                  <a:pt x="7022975" y="630463"/>
                </a:lnTo>
                <a:cubicBezTo>
                  <a:pt x="7035309" y="567844"/>
                  <a:pt x="7043374" y="533688"/>
                  <a:pt x="7047169" y="527995"/>
                </a:cubicBezTo>
                <a:cubicBezTo>
                  <a:pt x="7050015" y="523251"/>
                  <a:pt x="7081325" y="520879"/>
                  <a:pt x="7141098" y="520879"/>
                </a:cubicBezTo>
                <a:close/>
                <a:moveTo>
                  <a:pt x="3988323" y="520879"/>
                </a:moveTo>
                <a:cubicBezTo>
                  <a:pt x="4027224" y="520879"/>
                  <a:pt x="4065649" y="521354"/>
                  <a:pt x="4103600" y="522303"/>
                </a:cubicBezTo>
                <a:cubicBezTo>
                  <a:pt x="4141551" y="523251"/>
                  <a:pt x="4179977" y="524675"/>
                  <a:pt x="4218877" y="526572"/>
                </a:cubicBezTo>
                <a:cubicBezTo>
                  <a:pt x="4305216" y="531316"/>
                  <a:pt x="4350283" y="535586"/>
                  <a:pt x="4354078" y="539381"/>
                </a:cubicBezTo>
                <a:cubicBezTo>
                  <a:pt x="4356924" y="541278"/>
                  <a:pt x="4372105" y="606270"/>
                  <a:pt x="4399620" y="734355"/>
                </a:cubicBezTo>
                <a:cubicBezTo>
                  <a:pt x="4411004" y="789384"/>
                  <a:pt x="4424762" y="852715"/>
                  <a:pt x="4440891" y="924348"/>
                </a:cubicBezTo>
                <a:cubicBezTo>
                  <a:pt x="4457020" y="995981"/>
                  <a:pt x="4475521" y="1077339"/>
                  <a:pt x="4496395" y="1168421"/>
                </a:cubicBezTo>
                <a:cubicBezTo>
                  <a:pt x="4515370" y="1251914"/>
                  <a:pt x="4531974" y="1322124"/>
                  <a:pt x="4546206" y="1379050"/>
                </a:cubicBezTo>
                <a:cubicBezTo>
                  <a:pt x="4560437" y="1435977"/>
                  <a:pt x="4572771" y="1479621"/>
                  <a:pt x="4583208" y="1509982"/>
                </a:cubicBezTo>
                <a:cubicBezTo>
                  <a:pt x="4584157" y="1510931"/>
                  <a:pt x="4584631" y="1512828"/>
                  <a:pt x="4584631" y="1515675"/>
                </a:cubicBezTo>
                <a:cubicBezTo>
                  <a:pt x="4584631" y="1530855"/>
                  <a:pt x="4547154" y="1538445"/>
                  <a:pt x="4472201" y="1538445"/>
                </a:cubicBezTo>
                <a:lnTo>
                  <a:pt x="4428082" y="1538445"/>
                </a:lnTo>
                <a:cubicBezTo>
                  <a:pt x="4338898" y="1536548"/>
                  <a:pt x="4288138" y="1532278"/>
                  <a:pt x="4275804" y="1525637"/>
                </a:cubicBezTo>
                <a:cubicBezTo>
                  <a:pt x="4265367" y="1518995"/>
                  <a:pt x="4259675" y="1501917"/>
                  <a:pt x="4258726" y="1474403"/>
                </a:cubicBezTo>
                <a:lnTo>
                  <a:pt x="4257302" y="1464441"/>
                </a:lnTo>
                <a:cubicBezTo>
                  <a:pt x="4254456" y="1402770"/>
                  <a:pt x="4251135" y="1370037"/>
                  <a:pt x="4247341" y="1366242"/>
                </a:cubicBezTo>
                <a:cubicBezTo>
                  <a:pt x="4230262" y="1361498"/>
                  <a:pt x="4200850" y="1359126"/>
                  <a:pt x="4159104" y="1359126"/>
                </a:cubicBezTo>
                <a:cubicBezTo>
                  <a:pt x="4141077" y="1359126"/>
                  <a:pt x="4120678" y="1359838"/>
                  <a:pt x="4097907" y="1361261"/>
                </a:cubicBezTo>
                <a:cubicBezTo>
                  <a:pt x="4075137" y="1362684"/>
                  <a:pt x="4049993" y="1364344"/>
                  <a:pt x="4022479" y="1366242"/>
                </a:cubicBezTo>
                <a:lnTo>
                  <a:pt x="3999709" y="1515675"/>
                </a:lnTo>
                <a:lnTo>
                  <a:pt x="3837468" y="1524214"/>
                </a:lnTo>
                <a:lnTo>
                  <a:pt x="3673803" y="1527060"/>
                </a:lnTo>
                <a:cubicBezTo>
                  <a:pt x="3673803" y="1512828"/>
                  <a:pt x="3691831" y="1429810"/>
                  <a:pt x="3727884" y="1278005"/>
                </a:cubicBezTo>
                <a:cubicBezTo>
                  <a:pt x="3757296" y="1158459"/>
                  <a:pt x="3785759" y="1036067"/>
                  <a:pt x="3813273" y="910828"/>
                </a:cubicBezTo>
                <a:cubicBezTo>
                  <a:pt x="3818018" y="886160"/>
                  <a:pt x="3823236" y="860305"/>
                  <a:pt x="3828929" y="833265"/>
                </a:cubicBezTo>
                <a:cubicBezTo>
                  <a:pt x="3834622" y="806225"/>
                  <a:pt x="3840314" y="777524"/>
                  <a:pt x="3846007" y="747163"/>
                </a:cubicBezTo>
                <a:lnTo>
                  <a:pt x="3870200" y="630463"/>
                </a:lnTo>
                <a:cubicBezTo>
                  <a:pt x="3882535" y="567844"/>
                  <a:pt x="3890600" y="533688"/>
                  <a:pt x="3894394" y="527995"/>
                </a:cubicBezTo>
                <a:cubicBezTo>
                  <a:pt x="3897241" y="523251"/>
                  <a:pt x="3928550" y="520879"/>
                  <a:pt x="3988323" y="520879"/>
                </a:cubicBezTo>
                <a:close/>
                <a:moveTo>
                  <a:pt x="10994258" y="509494"/>
                </a:moveTo>
                <a:cubicBezTo>
                  <a:pt x="10996155" y="510443"/>
                  <a:pt x="11010387" y="510917"/>
                  <a:pt x="11036953" y="510917"/>
                </a:cubicBezTo>
                <a:lnTo>
                  <a:pt x="11833927" y="509494"/>
                </a:lnTo>
                <a:lnTo>
                  <a:pt x="11819696" y="777050"/>
                </a:lnTo>
                <a:cubicBezTo>
                  <a:pt x="11819696" y="777999"/>
                  <a:pt x="11752331" y="778473"/>
                  <a:pt x="11617606" y="778473"/>
                </a:cubicBezTo>
                <a:lnTo>
                  <a:pt x="11569218" y="778473"/>
                </a:lnTo>
                <a:lnTo>
                  <a:pt x="11576334" y="1514251"/>
                </a:lnTo>
                <a:lnTo>
                  <a:pt x="11574911" y="1538445"/>
                </a:lnTo>
                <a:lnTo>
                  <a:pt x="11202040" y="1524214"/>
                </a:lnTo>
                <a:lnTo>
                  <a:pt x="11221965" y="1175537"/>
                </a:lnTo>
                <a:cubicBezTo>
                  <a:pt x="11223862" y="1124303"/>
                  <a:pt x="11225285" y="1075915"/>
                  <a:pt x="11226234" y="1030374"/>
                </a:cubicBezTo>
                <a:cubicBezTo>
                  <a:pt x="11227183" y="984833"/>
                  <a:pt x="11227657" y="941663"/>
                  <a:pt x="11227657" y="900866"/>
                </a:cubicBezTo>
                <a:lnTo>
                  <a:pt x="11226234" y="779896"/>
                </a:lnTo>
                <a:cubicBezTo>
                  <a:pt x="11212951" y="780845"/>
                  <a:pt x="11193264" y="781319"/>
                  <a:pt x="11167173" y="781319"/>
                </a:cubicBezTo>
                <a:cubicBezTo>
                  <a:pt x="11141081" y="781319"/>
                  <a:pt x="11109060" y="781319"/>
                  <a:pt x="11071109" y="781319"/>
                </a:cubicBezTo>
                <a:cubicBezTo>
                  <a:pt x="11028414" y="781319"/>
                  <a:pt x="11007066" y="780845"/>
                  <a:pt x="11007066" y="779896"/>
                </a:cubicBezTo>
                <a:cubicBezTo>
                  <a:pt x="11007066" y="755228"/>
                  <a:pt x="11006592" y="729374"/>
                  <a:pt x="11005643" y="702334"/>
                </a:cubicBezTo>
                <a:cubicBezTo>
                  <a:pt x="11004694" y="675293"/>
                  <a:pt x="11003271" y="647542"/>
                  <a:pt x="11001373" y="619078"/>
                </a:cubicBezTo>
                <a:close/>
                <a:moveTo>
                  <a:pt x="9635652" y="508071"/>
                </a:moveTo>
                <a:cubicBezTo>
                  <a:pt x="9777020" y="508071"/>
                  <a:pt x="9884232" y="537009"/>
                  <a:pt x="9957288" y="594884"/>
                </a:cubicBezTo>
                <a:cubicBezTo>
                  <a:pt x="10039832" y="660350"/>
                  <a:pt x="10081104" y="790807"/>
                  <a:pt x="10081104" y="986256"/>
                </a:cubicBezTo>
                <a:cubicBezTo>
                  <a:pt x="10081104" y="1173165"/>
                  <a:pt x="10046948" y="1308366"/>
                  <a:pt x="9978636" y="1391859"/>
                </a:cubicBezTo>
                <a:cubicBezTo>
                  <a:pt x="9905580" y="1482942"/>
                  <a:pt x="9764686" y="1528483"/>
                  <a:pt x="9555955" y="1528483"/>
                </a:cubicBezTo>
                <a:lnTo>
                  <a:pt x="9481950" y="1528483"/>
                </a:lnTo>
                <a:cubicBezTo>
                  <a:pt x="9366199" y="1528483"/>
                  <a:pt x="9272270" y="1527060"/>
                  <a:pt x="9200162" y="1524214"/>
                </a:cubicBezTo>
                <a:lnTo>
                  <a:pt x="9218664" y="1175537"/>
                </a:lnTo>
                <a:lnTo>
                  <a:pt x="9218664" y="1144227"/>
                </a:lnTo>
                <a:lnTo>
                  <a:pt x="9194470" y="1144227"/>
                </a:lnTo>
                <a:cubicBezTo>
                  <a:pt x="9193521" y="1136637"/>
                  <a:pt x="9193047" y="1125963"/>
                  <a:pt x="9193047" y="1112206"/>
                </a:cubicBezTo>
                <a:cubicBezTo>
                  <a:pt x="9193047" y="1098449"/>
                  <a:pt x="9193047" y="1081134"/>
                  <a:pt x="9193047" y="1060261"/>
                </a:cubicBezTo>
                <a:lnTo>
                  <a:pt x="9193047" y="984833"/>
                </a:lnTo>
                <a:cubicBezTo>
                  <a:pt x="9193047" y="966806"/>
                  <a:pt x="9193047" y="951625"/>
                  <a:pt x="9193047" y="939291"/>
                </a:cubicBezTo>
                <a:cubicBezTo>
                  <a:pt x="9193047" y="926957"/>
                  <a:pt x="9192572" y="917469"/>
                  <a:pt x="9191623" y="910828"/>
                </a:cubicBezTo>
                <a:lnTo>
                  <a:pt x="9224356" y="910828"/>
                </a:lnTo>
                <a:lnTo>
                  <a:pt x="9220087" y="519456"/>
                </a:lnTo>
                <a:lnTo>
                  <a:pt x="9304054" y="518033"/>
                </a:lnTo>
                <a:cubicBezTo>
                  <a:pt x="9320183" y="518033"/>
                  <a:pt x="9378059" y="516610"/>
                  <a:pt x="9477680" y="513764"/>
                </a:cubicBezTo>
                <a:cubicBezTo>
                  <a:pt x="9499502" y="511866"/>
                  <a:pt x="9523696" y="510443"/>
                  <a:pt x="9550262" y="509494"/>
                </a:cubicBezTo>
                <a:cubicBezTo>
                  <a:pt x="9576828" y="508545"/>
                  <a:pt x="9605291" y="508071"/>
                  <a:pt x="9635652" y="508071"/>
                </a:cubicBezTo>
                <a:close/>
                <a:moveTo>
                  <a:pt x="5276742" y="496686"/>
                </a:moveTo>
                <a:cubicBezTo>
                  <a:pt x="5288602" y="496686"/>
                  <a:pt x="5304020" y="496686"/>
                  <a:pt x="5322995" y="496686"/>
                </a:cubicBezTo>
                <a:cubicBezTo>
                  <a:pt x="5371383" y="496686"/>
                  <a:pt x="5397000" y="498109"/>
                  <a:pt x="5399846" y="500955"/>
                </a:cubicBezTo>
                <a:cubicBezTo>
                  <a:pt x="5416924" y="512340"/>
                  <a:pt x="5425463" y="612911"/>
                  <a:pt x="5425463" y="802667"/>
                </a:cubicBezTo>
                <a:cubicBezTo>
                  <a:pt x="5425463" y="853901"/>
                  <a:pt x="5424752" y="900154"/>
                  <a:pt x="5423329" y="941426"/>
                </a:cubicBezTo>
                <a:cubicBezTo>
                  <a:pt x="5421906" y="982698"/>
                  <a:pt x="5419296" y="1018989"/>
                  <a:pt x="5415501" y="1050298"/>
                </a:cubicBezTo>
                <a:cubicBezTo>
                  <a:pt x="5405065" y="1162254"/>
                  <a:pt x="5387987" y="1247170"/>
                  <a:pt x="5364267" y="1305046"/>
                </a:cubicBezTo>
                <a:cubicBezTo>
                  <a:pt x="5339599" y="1363870"/>
                  <a:pt x="5302597" y="1413681"/>
                  <a:pt x="5253260" y="1454478"/>
                </a:cubicBezTo>
                <a:cubicBezTo>
                  <a:pt x="5176409" y="1517098"/>
                  <a:pt x="5084377" y="1548408"/>
                  <a:pt x="4977165" y="1548408"/>
                </a:cubicBezTo>
                <a:cubicBezTo>
                  <a:pt x="4873748" y="1548408"/>
                  <a:pt x="4790731" y="1521367"/>
                  <a:pt x="4728111" y="1467287"/>
                </a:cubicBezTo>
                <a:cubicBezTo>
                  <a:pt x="4674031" y="1419848"/>
                  <a:pt x="4638452" y="1357703"/>
                  <a:pt x="4621373" y="1280852"/>
                </a:cubicBezTo>
                <a:cubicBezTo>
                  <a:pt x="4603346" y="1209693"/>
                  <a:pt x="4594333" y="1079236"/>
                  <a:pt x="4594333" y="889480"/>
                </a:cubicBezTo>
                <a:cubicBezTo>
                  <a:pt x="4594333" y="769934"/>
                  <a:pt x="4598580" y="667466"/>
                  <a:pt x="4607075" y="582076"/>
                </a:cubicBezTo>
                <a:lnTo>
                  <a:pt x="4615591" y="503802"/>
                </a:lnTo>
                <a:lnTo>
                  <a:pt x="4777122" y="508071"/>
                </a:lnTo>
                <a:cubicBezTo>
                  <a:pt x="4884867" y="511866"/>
                  <a:pt x="4939688" y="514712"/>
                  <a:pt x="4941586" y="516610"/>
                </a:cubicBezTo>
                <a:cubicBezTo>
                  <a:pt x="4945381" y="518508"/>
                  <a:pt x="4946330" y="523726"/>
                  <a:pt x="4944432" y="532265"/>
                </a:cubicBezTo>
                <a:cubicBezTo>
                  <a:pt x="4944432" y="536060"/>
                  <a:pt x="4943721" y="544836"/>
                  <a:pt x="4942298" y="558593"/>
                </a:cubicBezTo>
                <a:cubicBezTo>
                  <a:pt x="4940874" y="572351"/>
                  <a:pt x="4938265" y="591564"/>
                  <a:pt x="4934470" y="616232"/>
                </a:cubicBezTo>
                <a:cubicBezTo>
                  <a:pt x="4929726" y="651337"/>
                  <a:pt x="4925931" y="682409"/>
                  <a:pt x="4923085" y="709449"/>
                </a:cubicBezTo>
                <a:cubicBezTo>
                  <a:pt x="4920238" y="736490"/>
                  <a:pt x="4917867" y="759497"/>
                  <a:pt x="4915969" y="778473"/>
                </a:cubicBezTo>
                <a:cubicBezTo>
                  <a:pt x="4914071" y="808834"/>
                  <a:pt x="4912411" y="837535"/>
                  <a:pt x="4910988" y="864575"/>
                </a:cubicBezTo>
                <a:cubicBezTo>
                  <a:pt x="4909565" y="891615"/>
                  <a:pt x="4908853" y="916046"/>
                  <a:pt x="4908853" y="937868"/>
                </a:cubicBezTo>
                <a:cubicBezTo>
                  <a:pt x="4908853" y="1051721"/>
                  <a:pt x="4922707" y="1122406"/>
                  <a:pt x="4950415" y="1149920"/>
                </a:cubicBezTo>
                <a:cubicBezTo>
                  <a:pt x="4962837" y="1162254"/>
                  <a:pt x="4980998" y="1168421"/>
                  <a:pt x="5004895" y="1168421"/>
                </a:cubicBezTo>
                <a:cubicBezTo>
                  <a:pt x="5028792" y="1168421"/>
                  <a:pt x="5046470" y="1162254"/>
                  <a:pt x="5057930" y="1149920"/>
                </a:cubicBezTo>
                <a:cubicBezTo>
                  <a:pt x="5089477" y="1115764"/>
                  <a:pt x="5105725" y="975345"/>
                  <a:pt x="5106674" y="728662"/>
                </a:cubicBezTo>
                <a:lnTo>
                  <a:pt x="5109520" y="500955"/>
                </a:lnTo>
                <a:lnTo>
                  <a:pt x="5250414" y="498109"/>
                </a:lnTo>
                <a:cubicBezTo>
                  <a:pt x="5256106" y="497160"/>
                  <a:pt x="5264883" y="496686"/>
                  <a:pt x="5276742" y="496686"/>
                </a:cubicBezTo>
                <a:close/>
                <a:moveTo>
                  <a:pt x="2123968" y="496686"/>
                </a:moveTo>
                <a:cubicBezTo>
                  <a:pt x="2135828" y="496686"/>
                  <a:pt x="2151245" y="496686"/>
                  <a:pt x="2170220" y="496686"/>
                </a:cubicBezTo>
                <a:cubicBezTo>
                  <a:pt x="2218608" y="496686"/>
                  <a:pt x="2244225" y="498109"/>
                  <a:pt x="2247072" y="500955"/>
                </a:cubicBezTo>
                <a:cubicBezTo>
                  <a:pt x="2264150" y="512340"/>
                  <a:pt x="2272688" y="612911"/>
                  <a:pt x="2272688" y="802667"/>
                </a:cubicBezTo>
                <a:cubicBezTo>
                  <a:pt x="2272688" y="853901"/>
                  <a:pt x="2271977" y="900154"/>
                  <a:pt x="2270554" y="941426"/>
                </a:cubicBezTo>
                <a:cubicBezTo>
                  <a:pt x="2269130" y="982698"/>
                  <a:pt x="2266521" y="1018989"/>
                  <a:pt x="2262727" y="1050298"/>
                </a:cubicBezTo>
                <a:cubicBezTo>
                  <a:pt x="2252290" y="1162254"/>
                  <a:pt x="2235212" y="1247170"/>
                  <a:pt x="2211493" y="1305046"/>
                </a:cubicBezTo>
                <a:cubicBezTo>
                  <a:pt x="2186824" y="1363870"/>
                  <a:pt x="2149822" y="1413681"/>
                  <a:pt x="2100485" y="1454478"/>
                </a:cubicBezTo>
                <a:cubicBezTo>
                  <a:pt x="2023635" y="1517098"/>
                  <a:pt x="1931602" y="1548408"/>
                  <a:pt x="1824390" y="1548408"/>
                </a:cubicBezTo>
                <a:cubicBezTo>
                  <a:pt x="1720973" y="1548408"/>
                  <a:pt x="1637955" y="1521367"/>
                  <a:pt x="1575336" y="1467287"/>
                </a:cubicBezTo>
                <a:cubicBezTo>
                  <a:pt x="1521256" y="1419848"/>
                  <a:pt x="1485676" y="1357703"/>
                  <a:pt x="1468598" y="1280852"/>
                </a:cubicBezTo>
                <a:cubicBezTo>
                  <a:pt x="1450571" y="1209693"/>
                  <a:pt x="1441559" y="1079236"/>
                  <a:pt x="1441559" y="889480"/>
                </a:cubicBezTo>
                <a:cubicBezTo>
                  <a:pt x="1441559" y="769934"/>
                  <a:pt x="1445806" y="667466"/>
                  <a:pt x="1454300" y="582076"/>
                </a:cubicBezTo>
                <a:lnTo>
                  <a:pt x="1462816" y="503802"/>
                </a:lnTo>
                <a:lnTo>
                  <a:pt x="1624346" y="508071"/>
                </a:lnTo>
                <a:cubicBezTo>
                  <a:pt x="1732093" y="511866"/>
                  <a:pt x="1786914" y="514712"/>
                  <a:pt x="1788811" y="516610"/>
                </a:cubicBezTo>
                <a:cubicBezTo>
                  <a:pt x="1792607" y="518508"/>
                  <a:pt x="1793555" y="523726"/>
                  <a:pt x="1791657" y="532265"/>
                </a:cubicBezTo>
                <a:cubicBezTo>
                  <a:pt x="1791657" y="536060"/>
                  <a:pt x="1790946" y="544836"/>
                  <a:pt x="1789522" y="558593"/>
                </a:cubicBezTo>
                <a:cubicBezTo>
                  <a:pt x="1788099" y="572351"/>
                  <a:pt x="1785490" y="591564"/>
                  <a:pt x="1781696" y="616232"/>
                </a:cubicBezTo>
                <a:cubicBezTo>
                  <a:pt x="1776952" y="651337"/>
                  <a:pt x="1773156" y="682409"/>
                  <a:pt x="1770310" y="709449"/>
                </a:cubicBezTo>
                <a:cubicBezTo>
                  <a:pt x="1767463" y="736490"/>
                  <a:pt x="1765092" y="759497"/>
                  <a:pt x="1763195" y="778473"/>
                </a:cubicBezTo>
                <a:cubicBezTo>
                  <a:pt x="1761297" y="808834"/>
                  <a:pt x="1759636" y="837535"/>
                  <a:pt x="1758213" y="864575"/>
                </a:cubicBezTo>
                <a:cubicBezTo>
                  <a:pt x="1756790" y="891615"/>
                  <a:pt x="1756078" y="916046"/>
                  <a:pt x="1756078" y="937868"/>
                </a:cubicBezTo>
                <a:cubicBezTo>
                  <a:pt x="1756078" y="1051721"/>
                  <a:pt x="1769932" y="1122406"/>
                  <a:pt x="1797639" y="1149920"/>
                </a:cubicBezTo>
                <a:cubicBezTo>
                  <a:pt x="1810062" y="1162254"/>
                  <a:pt x="1828223" y="1168421"/>
                  <a:pt x="1852120" y="1168421"/>
                </a:cubicBezTo>
                <a:cubicBezTo>
                  <a:pt x="1876017" y="1168421"/>
                  <a:pt x="1893696" y="1162254"/>
                  <a:pt x="1905156" y="1149920"/>
                </a:cubicBezTo>
                <a:cubicBezTo>
                  <a:pt x="1936702" y="1115764"/>
                  <a:pt x="1952950" y="975345"/>
                  <a:pt x="1953898" y="728662"/>
                </a:cubicBezTo>
                <a:lnTo>
                  <a:pt x="1956746" y="500955"/>
                </a:lnTo>
                <a:lnTo>
                  <a:pt x="2097639" y="498109"/>
                </a:lnTo>
                <a:cubicBezTo>
                  <a:pt x="2103331" y="497160"/>
                  <a:pt x="2112107" y="496686"/>
                  <a:pt x="2123968" y="496686"/>
                </a:cubicBezTo>
                <a:close/>
                <a:moveTo>
                  <a:pt x="8393226" y="489570"/>
                </a:moveTo>
                <a:cubicBezTo>
                  <a:pt x="8601957" y="489570"/>
                  <a:pt x="8708695" y="491942"/>
                  <a:pt x="8713439" y="496686"/>
                </a:cubicBezTo>
                <a:cubicBezTo>
                  <a:pt x="8714387" y="497634"/>
                  <a:pt x="8714862" y="512340"/>
                  <a:pt x="8714862" y="540804"/>
                </a:cubicBezTo>
                <a:cubicBezTo>
                  <a:pt x="8714862" y="566421"/>
                  <a:pt x="8714387" y="606744"/>
                  <a:pt x="8713439" y="661773"/>
                </a:cubicBezTo>
                <a:cubicBezTo>
                  <a:pt x="8712490" y="716802"/>
                  <a:pt x="8711067" y="787012"/>
                  <a:pt x="8709170" y="872402"/>
                </a:cubicBezTo>
                <a:cubicBezTo>
                  <a:pt x="8707272" y="978665"/>
                  <a:pt x="8705612" y="1068088"/>
                  <a:pt x="8704189" y="1140670"/>
                </a:cubicBezTo>
                <a:cubicBezTo>
                  <a:pt x="8702765" y="1213251"/>
                  <a:pt x="8702054" y="1269466"/>
                  <a:pt x="8702054" y="1309315"/>
                </a:cubicBezTo>
                <a:cubicBezTo>
                  <a:pt x="8702054" y="1459222"/>
                  <a:pt x="8696836" y="1534176"/>
                  <a:pt x="8686399" y="1534176"/>
                </a:cubicBezTo>
                <a:lnTo>
                  <a:pt x="8618087" y="1534176"/>
                </a:lnTo>
                <a:lnTo>
                  <a:pt x="8401765" y="1528483"/>
                </a:lnTo>
                <a:lnTo>
                  <a:pt x="8249486" y="1517098"/>
                </a:lnTo>
                <a:cubicBezTo>
                  <a:pt x="8244742" y="1508559"/>
                  <a:pt x="8241895" y="1497173"/>
                  <a:pt x="8240947" y="1482942"/>
                </a:cubicBezTo>
                <a:lnTo>
                  <a:pt x="8105746" y="846785"/>
                </a:lnTo>
                <a:cubicBezTo>
                  <a:pt x="8082975" y="846785"/>
                  <a:pt x="8071590" y="1037964"/>
                  <a:pt x="8071590" y="1420322"/>
                </a:cubicBezTo>
                <a:lnTo>
                  <a:pt x="8071590" y="1450209"/>
                </a:lnTo>
                <a:cubicBezTo>
                  <a:pt x="8071590" y="1458748"/>
                  <a:pt x="8071115" y="1464441"/>
                  <a:pt x="8070167" y="1467287"/>
                </a:cubicBezTo>
                <a:cubicBezTo>
                  <a:pt x="8068269" y="1492904"/>
                  <a:pt x="8063051" y="1508084"/>
                  <a:pt x="8054512" y="1512828"/>
                </a:cubicBezTo>
                <a:cubicBezTo>
                  <a:pt x="8044075" y="1519470"/>
                  <a:pt x="7995213" y="1523265"/>
                  <a:pt x="7907926" y="1524214"/>
                </a:cubicBezTo>
                <a:lnTo>
                  <a:pt x="7889424" y="1524214"/>
                </a:lnTo>
                <a:cubicBezTo>
                  <a:pt x="7881834" y="1525162"/>
                  <a:pt x="7871871" y="1525637"/>
                  <a:pt x="7859538" y="1525637"/>
                </a:cubicBezTo>
                <a:cubicBezTo>
                  <a:pt x="7847204" y="1525637"/>
                  <a:pt x="7832023" y="1525637"/>
                  <a:pt x="7813996" y="1525637"/>
                </a:cubicBezTo>
                <a:lnTo>
                  <a:pt x="7775571" y="1525637"/>
                </a:lnTo>
                <a:cubicBezTo>
                  <a:pt x="7760390" y="1525637"/>
                  <a:pt x="7752800" y="1524214"/>
                  <a:pt x="7752800" y="1521367"/>
                </a:cubicBezTo>
                <a:lnTo>
                  <a:pt x="7752800" y="1519944"/>
                </a:lnTo>
                <a:cubicBezTo>
                  <a:pt x="7752800" y="851055"/>
                  <a:pt x="7757070" y="512340"/>
                  <a:pt x="7765609" y="503802"/>
                </a:cubicBezTo>
                <a:cubicBezTo>
                  <a:pt x="7767506" y="501904"/>
                  <a:pt x="7783161" y="500955"/>
                  <a:pt x="7812573" y="500955"/>
                </a:cubicBezTo>
                <a:lnTo>
                  <a:pt x="8164096" y="508071"/>
                </a:lnTo>
                <a:cubicBezTo>
                  <a:pt x="8224817" y="508071"/>
                  <a:pt x="8256602" y="509969"/>
                  <a:pt x="8259448" y="513764"/>
                </a:cubicBezTo>
                <a:cubicBezTo>
                  <a:pt x="8265141" y="524200"/>
                  <a:pt x="8286489" y="603898"/>
                  <a:pt x="8323491" y="752856"/>
                </a:cubicBezTo>
                <a:cubicBezTo>
                  <a:pt x="8341517" y="825912"/>
                  <a:pt x="8357884" y="894936"/>
                  <a:pt x="8372590" y="959927"/>
                </a:cubicBezTo>
                <a:cubicBezTo>
                  <a:pt x="8387296" y="1024918"/>
                  <a:pt x="8400816" y="1087301"/>
                  <a:pt x="8413151" y="1147074"/>
                </a:cubicBezTo>
                <a:lnTo>
                  <a:pt x="8413151" y="1115764"/>
                </a:lnTo>
                <a:cubicBezTo>
                  <a:pt x="8413151" y="1057889"/>
                  <a:pt x="8411727" y="996692"/>
                  <a:pt x="8408881" y="932175"/>
                </a:cubicBezTo>
                <a:close/>
                <a:moveTo>
                  <a:pt x="6391674" y="479608"/>
                </a:moveTo>
                <a:cubicBezTo>
                  <a:pt x="6533042" y="479608"/>
                  <a:pt x="6641677" y="526098"/>
                  <a:pt x="6717579" y="619078"/>
                </a:cubicBezTo>
                <a:cubicBezTo>
                  <a:pt x="6783045" y="700673"/>
                  <a:pt x="6815779" y="789384"/>
                  <a:pt x="6815779" y="885211"/>
                </a:cubicBezTo>
                <a:lnTo>
                  <a:pt x="6508374" y="892327"/>
                </a:lnTo>
                <a:cubicBezTo>
                  <a:pt x="6493193" y="831605"/>
                  <a:pt x="6460935" y="801244"/>
                  <a:pt x="6411599" y="801244"/>
                </a:cubicBezTo>
                <a:cubicBezTo>
                  <a:pt x="6304387" y="801244"/>
                  <a:pt x="6250781" y="878095"/>
                  <a:pt x="6250781" y="1031797"/>
                </a:cubicBezTo>
                <a:cubicBezTo>
                  <a:pt x="6250781" y="1112443"/>
                  <a:pt x="6265961" y="1169370"/>
                  <a:pt x="6296321" y="1202577"/>
                </a:cubicBezTo>
                <a:cubicBezTo>
                  <a:pt x="6325734" y="1234836"/>
                  <a:pt x="6359890" y="1250965"/>
                  <a:pt x="6398790" y="1250965"/>
                </a:cubicBezTo>
                <a:cubicBezTo>
                  <a:pt x="6451921" y="1250965"/>
                  <a:pt x="6487975" y="1225348"/>
                  <a:pt x="6506951" y="1174114"/>
                </a:cubicBezTo>
                <a:lnTo>
                  <a:pt x="6519759" y="1131419"/>
                </a:lnTo>
                <a:lnTo>
                  <a:pt x="6630767" y="1131419"/>
                </a:lnTo>
                <a:cubicBezTo>
                  <a:pt x="6677257" y="1131419"/>
                  <a:pt x="6713073" y="1131419"/>
                  <a:pt x="6738215" y="1131419"/>
                </a:cubicBezTo>
                <a:cubicBezTo>
                  <a:pt x="6763359" y="1131419"/>
                  <a:pt x="6778301" y="1131893"/>
                  <a:pt x="6783045" y="1132842"/>
                </a:cubicBezTo>
                <a:lnTo>
                  <a:pt x="6815779" y="1135688"/>
                </a:lnTo>
                <a:lnTo>
                  <a:pt x="6814355" y="1165575"/>
                </a:lnTo>
                <a:cubicBezTo>
                  <a:pt x="6807713" y="1306943"/>
                  <a:pt x="6755531" y="1411309"/>
                  <a:pt x="6657807" y="1478672"/>
                </a:cubicBezTo>
                <a:cubicBezTo>
                  <a:pt x="6568621" y="1540343"/>
                  <a:pt x="6468525" y="1571178"/>
                  <a:pt x="6357518" y="1571178"/>
                </a:cubicBezTo>
                <a:cubicBezTo>
                  <a:pt x="6209509" y="1571178"/>
                  <a:pt x="6095655" y="1526111"/>
                  <a:pt x="6015957" y="1435977"/>
                </a:cubicBezTo>
                <a:cubicBezTo>
                  <a:pt x="5935311" y="1346792"/>
                  <a:pt x="5894988" y="1220130"/>
                  <a:pt x="5894988" y="1055991"/>
                </a:cubicBezTo>
                <a:cubicBezTo>
                  <a:pt x="5895937" y="800769"/>
                  <a:pt x="5972788" y="630938"/>
                  <a:pt x="6125541" y="546497"/>
                </a:cubicBezTo>
                <a:cubicBezTo>
                  <a:pt x="6204290" y="501904"/>
                  <a:pt x="6293001" y="479608"/>
                  <a:pt x="6391674" y="479608"/>
                </a:cubicBezTo>
                <a:close/>
                <a:moveTo>
                  <a:pt x="3238900" y="479608"/>
                </a:moveTo>
                <a:cubicBezTo>
                  <a:pt x="3380268" y="479608"/>
                  <a:pt x="3488903" y="526098"/>
                  <a:pt x="3564805" y="619078"/>
                </a:cubicBezTo>
                <a:cubicBezTo>
                  <a:pt x="3630271" y="700673"/>
                  <a:pt x="3663004" y="789384"/>
                  <a:pt x="3663004" y="885211"/>
                </a:cubicBezTo>
                <a:lnTo>
                  <a:pt x="3355599" y="892327"/>
                </a:lnTo>
                <a:cubicBezTo>
                  <a:pt x="3340419" y="831605"/>
                  <a:pt x="3308160" y="801244"/>
                  <a:pt x="3258824" y="801244"/>
                </a:cubicBezTo>
                <a:cubicBezTo>
                  <a:pt x="3151612" y="801244"/>
                  <a:pt x="3098006" y="878095"/>
                  <a:pt x="3098006" y="1031797"/>
                </a:cubicBezTo>
                <a:cubicBezTo>
                  <a:pt x="3098006" y="1112443"/>
                  <a:pt x="3113187" y="1169370"/>
                  <a:pt x="3143547" y="1202577"/>
                </a:cubicBezTo>
                <a:cubicBezTo>
                  <a:pt x="3172959" y="1234836"/>
                  <a:pt x="3207115" y="1250965"/>
                  <a:pt x="3246015" y="1250965"/>
                </a:cubicBezTo>
                <a:cubicBezTo>
                  <a:pt x="3299148" y="1250965"/>
                  <a:pt x="3335201" y="1225348"/>
                  <a:pt x="3354176" y="1174114"/>
                </a:cubicBezTo>
                <a:lnTo>
                  <a:pt x="3366985" y="1131419"/>
                </a:lnTo>
                <a:lnTo>
                  <a:pt x="3477992" y="1131419"/>
                </a:lnTo>
                <a:cubicBezTo>
                  <a:pt x="3524482" y="1131419"/>
                  <a:pt x="3560298" y="1131419"/>
                  <a:pt x="3585441" y="1131419"/>
                </a:cubicBezTo>
                <a:cubicBezTo>
                  <a:pt x="3610584" y="1131419"/>
                  <a:pt x="3625527" y="1131893"/>
                  <a:pt x="3630271" y="1132842"/>
                </a:cubicBezTo>
                <a:lnTo>
                  <a:pt x="3663004" y="1135688"/>
                </a:lnTo>
                <a:lnTo>
                  <a:pt x="3661581" y="1165575"/>
                </a:lnTo>
                <a:cubicBezTo>
                  <a:pt x="3654939" y="1306943"/>
                  <a:pt x="3602756" y="1411309"/>
                  <a:pt x="3505032" y="1478672"/>
                </a:cubicBezTo>
                <a:cubicBezTo>
                  <a:pt x="3415847" y="1540343"/>
                  <a:pt x="3315750" y="1571178"/>
                  <a:pt x="3204744" y="1571178"/>
                </a:cubicBezTo>
                <a:cubicBezTo>
                  <a:pt x="3056734" y="1571178"/>
                  <a:pt x="2942881" y="1526111"/>
                  <a:pt x="2863184" y="1435977"/>
                </a:cubicBezTo>
                <a:cubicBezTo>
                  <a:pt x="2782537" y="1346792"/>
                  <a:pt x="2742213" y="1220130"/>
                  <a:pt x="2742213" y="1055991"/>
                </a:cubicBezTo>
                <a:cubicBezTo>
                  <a:pt x="2743162" y="800769"/>
                  <a:pt x="2820014" y="630938"/>
                  <a:pt x="2972767" y="546497"/>
                </a:cubicBezTo>
                <a:cubicBezTo>
                  <a:pt x="3051516" y="501904"/>
                  <a:pt x="3140226" y="479608"/>
                  <a:pt x="3238900" y="479608"/>
                </a:cubicBezTo>
                <a:close/>
                <a:moveTo>
                  <a:pt x="733313" y="468222"/>
                </a:moveTo>
                <a:cubicBezTo>
                  <a:pt x="744698" y="472017"/>
                  <a:pt x="814908" y="473915"/>
                  <a:pt x="943942" y="473915"/>
                </a:cubicBezTo>
                <a:cubicBezTo>
                  <a:pt x="1079617" y="473915"/>
                  <a:pt x="1185881" y="473441"/>
                  <a:pt x="1262732" y="472492"/>
                </a:cubicBezTo>
                <a:cubicBezTo>
                  <a:pt x="1339583" y="471543"/>
                  <a:pt x="1388445" y="470120"/>
                  <a:pt x="1409318" y="468222"/>
                </a:cubicBezTo>
                <a:lnTo>
                  <a:pt x="1400780" y="574960"/>
                </a:lnTo>
                <a:lnTo>
                  <a:pt x="1395086" y="707315"/>
                </a:lnTo>
                <a:cubicBezTo>
                  <a:pt x="1395086" y="705417"/>
                  <a:pt x="1345750" y="708738"/>
                  <a:pt x="1247077" y="717277"/>
                </a:cubicBezTo>
                <a:cubicBezTo>
                  <a:pt x="1229050" y="719174"/>
                  <a:pt x="1207465" y="721546"/>
                  <a:pt x="1182323" y="724393"/>
                </a:cubicBezTo>
                <a:cubicBezTo>
                  <a:pt x="1157180" y="727239"/>
                  <a:pt x="1128005" y="731034"/>
                  <a:pt x="1094798" y="735778"/>
                </a:cubicBezTo>
                <a:lnTo>
                  <a:pt x="1094798" y="811206"/>
                </a:lnTo>
                <a:cubicBezTo>
                  <a:pt x="1094798" y="850106"/>
                  <a:pt x="1099542" y="870030"/>
                  <a:pt x="1109029" y="870979"/>
                </a:cubicBezTo>
                <a:cubicBezTo>
                  <a:pt x="1113773" y="871928"/>
                  <a:pt x="1118517" y="872639"/>
                  <a:pt x="1123261" y="873114"/>
                </a:cubicBezTo>
                <a:cubicBezTo>
                  <a:pt x="1128005" y="873588"/>
                  <a:pt x="1132749" y="873825"/>
                  <a:pt x="1137493" y="873825"/>
                </a:cubicBezTo>
                <a:cubicBezTo>
                  <a:pt x="1170700" y="873825"/>
                  <a:pt x="1222883" y="870979"/>
                  <a:pt x="1294042" y="865286"/>
                </a:cubicBezTo>
                <a:lnTo>
                  <a:pt x="1402203" y="858171"/>
                </a:lnTo>
                <a:lnTo>
                  <a:pt x="1399356" y="1091570"/>
                </a:lnTo>
                <a:lnTo>
                  <a:pt x="1090528" y="1111495"/>
                </a:lnTo>
                <a:lnTo>
                  <a:pt x="1081989" y="1184076"/>
                </a:lnTo>
                <a:lnTo>
                  <a:pt x="1087682" y="1250965"/>
                </a:lnTo>
                <a:lnTo>
                  <a:pt x="1244231" y="1243849"/>
                </a:lnTo>
                <a:cubicBezTo>
                  <a:pt x="1270796" y="1242900"/>
                  <a:pt x="1296413" y="1242189"/>
                  <a:pt x="1321082" y="1241715"/>
                </a:cubicBezTo>
                <a:cubicBezTo>
                  <a:pt x="1345750" y="1241240"/>
                  <a:pt x="1369944" y="1241003"/>
                  <a:pt x="1393663" y="1241003"/>
                </a:cubicBezTo>
                <a:cubicBezTo>
                  <a:pt x="1401254" y="1241003"/>
                  <a:pt x="1405049" y="1288916"/>
                  <a:pt x="1405049" y="1384743"/>
                </a:cubicBezTo>
                <a:lnTo>
                  <a:pt x="1405049" y="1528483"/>
                </a:lnTo>
                <a:lnTo>
                  <a:pt x="1064911" y="1529906"/>
                </a:lnTo>
                <a:lnTo>
                  <a:pt x="706273" y="1534176"/>
                </a:lnTo>
                <a:cubicBezTo>
                  <a:pt x="705324" y="1534176"/>
                  <a:pt x="704849" y="1532753"/>
                  <a:pt x="704849" y="1529906"/>
                </a:cubicBezTo>
                <a:cubicBezTo>
                  <a:pt x="704849" y="1531804"/>
                  <a:pt x="705561" y="1528246"/>
                  <a:pt x="706984" y="1519233"/>
                </a:cubicBezTo>
                <a:cubicBezTo>
                  <a:pt x="708407" y="1510219"/>
                  <a:pt x="710068" y="1496225"/>
                  <a:pt x="711965" y="1477249"/>
                </a:cubicBezTo>
                <a:cubicBezTo>
                  <a:pt x="715760" y="1434554"/>
                  <a:pt x="720030" y="1383794"/>
                  <a:pt x="724774" y="1324970"/>
                </a:cubicBezTo>
                <a:cubicBezTo>
                  <a:pt x="728569" y="1264248"/>
                  <a:pt x="731415" y="1194987"/>
                  <a:pt x="733313" y="1117187"/>
                </a:cubicBezTo>
                <a:cubicBezTo>
                  <a:pt x="735210" y="1039387"/>
                  <a:pt x="736159" y="953048"/>
                  <a:pt x="736159" y="858171"/>
                </a:cubicBezTo>
                <a:lnTo>
                  <a:pt x="735517" y="770127"/>
                </a:lnTo>
                <a:lnTo>
                  <a:pt x="726572" y="795718"/>
                </a:lnTo>
                <a:cubicBezTo>
                  <a:pt x="709938" y="843105"/>
                  <a:pt x="694506" y="886456"/>
                  <a:pt x="680274" y="925771"/>
                </a:cubicBezTo>
                <a:cubicBezTo>
                  <a:pt x="642323" y="1030611"/>
                  <a:pt x="612911" y="1108648"/>
                  <a:pt x="592038" y="1159882"/>
                </a:cubicBezTo>
                <a:lnTo>
                  <a:pt x="587768" y="1535599"/>
                </a:lnTo>
                <a:lnTo>
                  <a:pt x="434844" y="1522791"/>
                </a:lnTo>
                <a:lnTo>
                  <a:pt x="250477" y="1521367"/>
                </a:lnTo>
                <a:cubicBezTo>
                  <a:pt x="250477" y="1478672"/>
                  <a:pt x="251189" y="1431233"/>
                  <a:pt x="252612" y="1379050"/>
                </a:cubicBezTo>
                <a:cubicBezTo>
                  <a:pt x="254035" y="1326867"/>
                  <a:pt x="255696" y="1269466"/>
                  <a:pt x="257593" y="1206847"/>
                </a:cubicBezTo>
                <a:lnTo>
                  <a:pt x="257593" y="1152766"/>
                </a:lnTo>
                <a:cubicBezTo>
                  <a:pt x="233874" y="1126201"/>
                  <a:pt x="180268" y="1008078"/>
                  <a:pt x="96775" y="798397"/>
                </a:cubicBezTo>
                <a:cubicBezTo>
                  <a:pt x="74953" y="744317"/>
                  <a:pt x="55978" y="694269"/>
                  <a:pt x="39848" y="648253"/>
                </a:cubicBezTo>
                <a:cubicBezTo>
                  <a:pt x="23719" y="602237"/>
                  <a:pt x="10436" y="558831"/>
                  <a:pt x="0" y="518033"/>
                </a:cubicBezTo>
                <a:lnTo>
                  <a:pt x="283321" y="510917"/>
                </a:lnTo>
                <a:cubicBezTo>
                  <a:pt x="358601" y="753805"/>
                  <a:pt x="401956" y="875249"/>
                  <a:pt x="413386" y="875249"/>
                </a:cubicBezTo>
                <a:cubicBezTo>
                  <a:pt x="416247" y="875249"/>
                  <a:pt x="418634" y="871453"/>
                  <a:pt x="420546" y="863863"/>
                </a:cubicBezTo>
                <a:cubicBezTo>
                  <a:pt x="424356" y="853427"/>
                  <a:pt x="450558" y="735778"/>
                  <a:pt x="499154" y="510917"/>
                </a:cubicBezTo>
                <a:lnTo>
                  <a:pt x="733700" y="521329"/>
                </a:lnTo>
                <a:close/>
                <a:moveTo>
                  <a:pt x="7172407" y="266132"/>
                </a:moveTo>
                <a:lnTo>
                  <a:pt x="7306185" y="270402"/>
                </a:lnTo>
                <a:lnTo>
                  <a:pt x="7447079" y="266132"/>
                </a:lnTo>
                <a:cubicBezTo>
                  <a:pt x="7450874" y="273752"/>
                  <a:pt x="7457042" y="285686"/>
                  <a:pt x="7465581" y="301934"/>
                </a:cubicBezTo>
                <a:cubicBezTo>
                  <a:pt x="7474120" y="318182"/>
                  <a:pt x="7485979" y="338721"/>
                  <a:pt x="7501160" y="363553"/>
                </a:cubicBezTo>
                <a:cubicBezTo>
                  <a:pt x="7526777" y="407508"/>
                  <a:pt x="7544329" y="439996"/>
                  <a:pt x="7553817" y="461017"/>
                </a:cubicBezTo>
                <a:lnTo>
                  <a:pt x="7550971" y="461017"/>
                </a:lnTo>
                <a:cubicBezTo>
                  <a:pt x="7542432" y="461017"/>
                  <a:pt x="7520610" y="463879"/>
                  <a:pt x="7485505" y="469601"/>
                </a:cubicBezTo>
                <a:cubicBezTo>
                  <a:pt x="7469376" y="471499"/>
                  <a:pt x="7451823" y="473403"/>
                  <a:pt x="7432847" y="475316"/>
                </a:cubicBezTo>
                <a:cubicBezTo>
                  <a:pt x="7413872" y="477228"/>
                  <a:pt x="7393947" y="478659"/>
                  <a:pt x="7373075" y="479608"/>
                </a:cubicBezTo>
                <a:cubicBezTo>
                  <a:pt x="7362638" y="464323"/>
                  <a:pt x="7351964" y="447609"/>
                  <a:pt x="7341053" y="429463"/>
                </a:cubicBezTo>
                <a:cubicBezTo>
                  <a:pt x="7330143" y="411318"/>
                  <a:pt x="7318994" y="391260"/>
                  <a:pt x="7307609" y="369290"/>
                </a:cubicBezTo>
                <a:lnTo>
                  <a:pt x="7233604" y="479608"/>
                </a:lnTo>
                <a:cubicBezTo>
                  <a:pt x="7218423" y="478659"/>
                  <a:pt x="7201345" y="477947"/>
                  <a:pt x="7182370" y="477473"/>
                </a:cubicBezTo>
                <a:cubicBezTo>
                  <a:pt x="7163395" y="476998"/>
                  <a:pt x="7142995" y="476287"/>
                  <a:pt x="7121173" y="475338"/>
                </a:cubicBezTo>
                <a:lnTo>
                  <a:pt x="7025821" y="472469"/>
                </a:lnTo>
                <a:cubicBezTo>
                  <a:pt x="7036258" y="456222"/>
                  <a:pt x="7048117" y="438784"/>
                  <a:pt x="7061401" y="420157"/>
                </a:cubicBezTo>
                <a:cubicBezTo>
                  <a:pt x="7074683" y="401530"/>
                  <a:pt x="7088915" y="382662"/>
                  <a:pt x="7104095" y="363553"/>
                </a:cubicBezTo>
                <a:cubicBezTo>
                  <a:pt x="7138251" y="317700"/>
                  <a:pt x="7161023" y="285226"/>
                  <a:pt x="7172407" y="266132"/>
                </a:cubicBezTo>
                <a:close/>
                <a:moveTo>
                  <a:pt x="4019633" y="266132"/>
                </a:moveTo>
                <a:lnTo>
                  <a:pt x="4153411" y="270402"/>
                </a:lnTo>
                <a:lnTo>
                  <a:pt x="4294305" y="266132"/>
                </a:lnTo>
                <a:cubicBezTo>
                  <a:pt x="4298100" y="273752"/>
                  <a:pt x="4304267" y="285686"/>
                  <a:pt x="4312806" y="301934"/>
                </a:cubicBezTo>
                <a:cubicBezTo>
                  <a:pt x="4321345" y="318182"/>
                  <a:pt x="4333204" y="338721"/>
                  <a:pt x="4348386" y="363553"/>
                </a:cubicBezTo>
                <a:cubicBezTo>
                  <a:pt x="4374002" y="407508"/>
                  <a:pt x="4391554" y="439996"/>
                  <a:pt x="4401043" y="461017"/>
                </a:cubicBezTo>
                <a:lnTo>
                  <a:pt x="4398196" y="461017"/>
                </a:lnTo>
                <a:cubicBezTo>
                  <a:pt x="4389657" y="461017"/>
                  <a:pt x="4367835" y="463879"/>
                  <a:pt x="4332731" y="469601"/>
                </a:cubicBezTo>
                <a:cubicBezTo>
                  <a:pt x="4316601" y="471499"/>
                  <a:pt x="4299048" y="473403"/>
                  <a:pt x="4280073" y="475316"/>
                </a:cubicBezTo>
                <a:cubicBezTo>
                  <a:pt x="4261097" y="477228"/>
                  <a:pt x="4241173" y="478659"/>
                  <a:pt x="4220300" y="479608"/>
                </a:cubicBezTo>
                <a:cubicBezTo>
                  <a:pt x="4209863" y="464323"/>
                  <a:pt x="4199190" y="447609"/>
                  <a:pt x="4188279" y="429463"/>
                </a:cubicBezTo>
                <a:cubicBezTo>
                  <a:pt x="4177368" y="411318"/>
                  <a:pt x="4166219" y="391260"/>
                  <a:pt x="4154834" y="369290"/>
                </a:cubicBezTo>
                <a:lnTo>
                  <a:pt x="4080829" y="479608"/>
                </a:lnTo>
                <a:cubicBezTo>
                  <a:pt x="4065649" y="478659"/>
                  <a:pt x="4048571" y="477947"/>
                  <a:pt x="4029595" y="477473"/>
                </a:cubicBezTo>
                <a:cubicBezTo>
                  <a:pt x="4010620" y="476998"/>
                  <a:pt x="3990221" y="476287"/>
                  <a:pt x="3968399" y="475338"/>
                </a:cubicBezTo>
                <a:lnTo>
                  <a:pt x="3873047" y="472469"/>
                </a:lnTo>
                <a:cubicBezTo>
                  <a:pt x="3883483" y="456222"/>
                  <a:pt x="3895344" y="438784"/>
                  <a:pt x="3908626" y="420157"/>
                </a:cubicBezTo>
                <a:cubicBezTo>
                  <a:pt x="3921909" y="401530"/>
                  <a:pt x="3936141" y="382662"/>
                  <a:pt x="3951321" y="363553"/>
                </a:cubicBezTo>
                <a:cubicBezTo>
                  <a:pt x="3985477" y="317700"/>
                  <a:pt x="4008248" y="285226"/>
                  <a:pt x="4019633" y="266132"/>
                </a:cubicBezTo>
                <a:close/>
                <a:moveTo>
                  <a:pt x="952481" y="229130"/>
                </a:moveTo>
                <a:lnTo>
                  <a:pt x="1086259" y="233399"/>
                </a:lnTo>
                <a:lnTo>
                  <a:pt x="1229999" y="229130"/>
                </a:lnTo>
                <a:cubicBezTo>
                  <a:pt x="1234743" y="237624"/>
                  <a:pt x="1241384" y="249643"/>
                  <a:pt x="1249923" y="265187"/>
                </a:cubicBezTo>
                <a:cubicBezTo>
                  <a:pt x="1258462" y="280731"/>
                  <a:pt x="1269373" y="300273"/>
                  <a:pt x="1282656" y="323815"/>
                </a:cubicBezTo>
                <a:cubicBezTo>
                  <a:pt x="1309222" y="373745"/>
                  <a:pt x="1326300" y="406240"/>
                  <a:pt x="1333890" y="421302"/>
                </a:cubicBezTo>
                <a:lnTo>
                  <a:pt x="1331044" y="421302"/>
                </a:lnTo>
                <a:cubicBezTo>
                  <a:pt x="1329146" y="421302"/>
                  <a:pt x="1322505" y="422010"/>
                  <a:pt x="1311120" y="423426"/>
                </a:cubicBezTo>
                <a:cubicBezTo>
                  <a:pt x="1299734" y="424842"/>
                  <a:pt x="1284079" y="426491"/>
                  <a:pt x="1264155" y="428373"/>
                </a:cubicBezTo>
                <a:cubicBezTo>
                  <a:pt x="1248026" y="430271"/>
                  <a:pt x="1230948" y="432169"/>
                  <a:pt x="1212921" y="434066"/>
                </a:cubicBezTo>
                <a:cubicBezTo>
                  <a:pt x="1194894" y="435964"/>
                  <a:pt x="1174970" y="437387"/>
                  <a:pt x="1153148" y="438336"/>
                </a:cubicBezTo>
                <a:cubicBezTo>
                  <a:pt x="1142711" y="422325"/>
                  <a:pt x="1132037" y="405132"/>
                  <a:pt x="1121126" y="386757"/>
                </a:cubicBezTo>
                <a:cubicBezTo>
                  <a:pt x="1110215" y="368382"/>
                  <a:pt x="1099542" y="349299"/>
                  <a:pt x="1089105" y="329508"/>
                </a:cubicBezTo>
                <a:lnTo>
                  <a:pt x="1013677" y="438336"/>
                </a:lnTo>
                <a:lnTo>
                  <a:pt x="807318" y="431264"/>
                </a:lnTo>
                <a:cubicBezTo>
                  <a:pt x="821549" y="410539"/>
                  <a:pt x="835069" y="391697"/>
                  <a:pt x="847878" y="374738"/>
                </a:cubicBezTo>
                <a:cubicBezTo>
                  <a:pt x="860686" y="357778"/>
                  <a:pt x="872309" y="341760"/>
                  <a:pt x="882745" y="326684"/>
                </a:cubicBezTo>
                <a:cubicBezTo>
                  <a:pt x="901721" y="303127"/>
                  <a:pt x="916902" y="283340"/>
                  <a:pt x="928287" y="267322"/>
                </a:cubicBezTo>
                <a:cubicBezTo>
                  <a:pt x="939672" y="251304"/>
                  <a:pt x="947737" y="238573"/>
                  <a:pt x="952481" y="229130"/>
                </a:cubicBezTo>
                <a:close/>
                <a:moveTo>
                  <a:pt x="7343188" y="0"/>
                </a:moveTo>
                <a:cubicBezTo>
                  <a:pt x="7389678" y="92031"/>
                  <a:pt x="7412923" y="154651"/>
                  <a:pt x="7412923" y="187858"/>
                </a:cubicBezTo>
                <a:cubicBezTo>
                  <a:pt x="7412923" y="200192"/>
                  <a:pt x="7408179" y="206359"/>
                  <a:pt x="7398691" y="206359"/>
                </a:cubicBezTo>
                <a:lnTo>
                  <a:pt x="7206564" y="210629"/>
                </a:lnTo>
                <a:cubicBezTo>
                  <a:pt x="7185691" y="181216"/>
                  <a:pt x="7161971" y="149907"/>
                  <a:pt x="7135405" y="116699"/>
                </a:cubicBezTo>
                <a:cubicBezTo>
                  <a:pt x="7108839" y="83492"/>
                  <a:pt x="7079427" y="46964"/>
                  <a:pt x="7047169" y="7115"/>
                </a:cubicBezTo>
                <a:lnTo>
                  <a:pt x="7055708" y="7115"/>
                </a:lnTo>
                <a:cubicBezTo>
                  <a:pt x="7063298" y="7115"/>
                  <a:pt x="7091050" y="6404"/>
                  <a:pt x="7138963" y="4981"/>
                </a:cubicBezTo>
                <a:cubicBezTo>
                  <a:pt x="7186877" y="3557"/>
                  <a:pt x="7254951" y="1897"/>
                  <a:pt x="7343188" y="0"/>
                </a:cubicBezTo>
                <a:close/>
                <a:moveTo>
                  <a:pt x="4190414" y="0"/>
                </a:moveTo>
                <a:cubicBezTo>
                  <a:pt x="4236904" y="92031"/>
                  <a:pt x="4260149" y="154651"/>
                  <a:pt x="4260149" y="187858"/>
                </a:cubicBezTo>
                <a:cubicBezTo>
                  <a:pt x="4260149" y="200192"/>
                  <a:pt x="4255405" y="206359"/>
                  <a:pt x="4245917" y="206359"/>
                </a:cubicBezTo>
                <a:lnTo>
                  <a:pt x="4053790" y="210629"/>
                </a:lnTo>
                <a:cubicBezTo>
                  <a:pt x="4032916" y="181216"/>
                  <a:pt x="4009196" y="149907"/>
                  <a:pt x="3982631" y="116699"/>
                </a:cubicBezTo>
                <a:cubicBezTo>
                  <a:pt x="3956065" y="83492"/>
                  <a:pt x="3926653" y="46964"/>
                  <a:pt x="3894394" y="7115"/>
                </a:cubicBezTo>
                <a:lnTo>
                  <a:pt x="3902934" y="7115"/>
                </a:lnTo>
                <a:cubicBezTo>
                  <a:pt x="3910523" y="7115"/>
                  <a:pt x="3938276" y="6404"/>
                  <a:pt x="3986189" y="4981"/>
                </a:cubicBezTo>
                <a:cubicBezTo>
                  <a:pt x="4034102" y="3557"/>
                  <a:pt x="4102177" y="1897"/>
                  <a:pt x="4190414" y="0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500">
              <a:ln w="47625">
                <a:solidFill>
                  <a:schemeClr val="tx1"/>
                </a:solidFill>
              </a:ln>
              <a:solidFill>
                <a:schemeClr val="bg1"/>
              </a:solidFill>
              <a:latin typeface="#9Slide07 Crocante" panose="02000000000000000000" pitchFamily="2" charset="-93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769" y="353865"/>
            <a:ext cx="17602462" cy="9579269"/>
            <a:chOff x="0" y="0"/>
            <a:chExt cx="21715943" cy="1181782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1571163" cy="11673048"/>
            </a:xfrm>
            <a:custGeom>
              <a:avLst/>
              <a:gdLst/>
              <a:ahLst/>
              <a:cxnLst/>
              <a:rect l="l" t="t" r="r" b="b"/>
              <a:pathLst>
                <a:path w="21571163" h="11673048">
                  <a:moveTo>
                    <a:pt x="0" y="0"/>
                  </a:moveTo>
                  <a:lnTo>
                    <a:pt x="21571163" y="0"/>
                  </a:lnTo>
                  <a:lnTo>
                    <a:pt x="21571163" y="11673048"/>
                  </a:lnTo>
                  <a:lnTo>
                    <a:pt x="0" y="11673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715943" cy="11817828"/>
            </a:xfrm>
            <a:custGeom>
              <a:avLst/>
              <a:gdLst/>
              <a:ahLst/>
              <a:cxnLst/>
              <a:rect l="l" t="t" r="r" b="b"/>
              <a:pathLst>
                <a:path w="21715943" h="11817828">
                  <a:moveTo>
                    <a:pt x="21571164" y="11673048"/>
                  </a:moveTo>
                  <a:lnTo>
                    <a:pt x="21715943" y="11673048"/>
                  </a:lnTo>
                  <a:lnTo>
                    <a:pt x="21715943" y="11817828"/>
                  </a:lnTo>
                  <a:lnTo>
                    <a:pt x="21571164" y="11817828"/>
                  </a:lnTo>
                  <a:lnTo>
                    <a:pt x="21571164" y="116730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73048"/>
                  </a:lnTo>
                  <a:lnTo>
                    <a:pt x="0" y="11673048"/>
                  </a:lnTo>
                  <a:lnTo>
                    <a:pt x="0" y="144780"/>
                  </a:lnTo>
                  <a:close/>
                  <a:moveTo>
                    <a:pt x="0" y="11673048"/>
                  </a:moveTo>
                  <a:lnTo>
                    <a:pt x="144780" y="11673048"/>
                  </a:lnTo>
                  <a:lnTo>
                    <a:pt x="144780" y="11817828"/>
                  </a:lnTo>
                  <a:lnTo>
                    <a:pt x="0" y="11817828"/>
                  </a:lnTo>
                  <a:lnTo>
                    <a:pt x="0" y="11673048"/>
                  </a:lnTo>
                  <a:close/>
                  <a:moveTo>
                    <a:pt x="21571164" y="144780"/>
                  </a:moveTo>
                  <a:lnTo>
                    <a:pt x="21715943" y="144780"/>
                  </a:lnTo>
                  <a:lnTo>
                    <a:pt x="21715943" y="11673048"/>
                  </a:lnTo>
                  <a:lnTo>
                    <a:pt x="21571164" y="11673048"/>
                  </a:lnTo>
                  <a:lnTo>
                    <a:pt x="21571164" y="144780"/>
                  </a:lnTo>
                  <a:close/>
                  <a:moveTo>
                    <a:pt x="144780" y="11673048"/>
                  </a:moveTo>
                  <a:lnTo>
                    <a:pt x="21571164" y="11673048"/>
                  </a:lnTo>
                  <a:lnTo>
                    <a:pt x="21571164" y="11817828"/>
                  </a:lnTo>
                  <a:lnTo>
                    <a:pt x="144780" y="11817828"/>
                  </a:lnTo>
                  <a:lnTo>
                    <a:pt x="144780" y="11673048"/>
                  </a:lnTo>
                  <a:close/>
                  <a:moveTo>
                    <a:pt x="21571164" y="0"/>
                  </a:moveTo>
                  <a:lnTo>
                    <a:pt x="21715943" y="0"/>
                  </a:lnTo>
                  <a:lnTo>
                    <a:pt x="21715943" y="144780"/>
                  </a:lnTo>
                  <a:lnTo>
                    <a:pt x="21571164" y="144780"/>
                  </a:lnTo>
                  <a:lnTo>
                    <a:pt x="215711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71164" y="0"/>
                  </a:lnTo>
                  <a:lnTo>
                    <a:pt x="215711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823" y="469214"/>
            <a:ext cx="17368285" cy="9353032"/>
            <a:chOff x="0" y="0"/>
            <a:chExt cx="23157713" cy="1247071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1990" b="1990"/>
            <a:stretch>
              <a:fillRect/>
            </a:stretch>
          </p:blipFill>
          <p:spPr>
            <a:xfrm>
              <a:off x="0" y="0"/>
              <a:ext cx="23157713" cy="1247071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1056530"/>
            <a:ext cx="16230600" cy="8229600"/>
            <a:chOff x="0" y="0"/>
            <a:chExt cx="20023494" cy="10152757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9878713" cy="10007978"/>
            </a:xfrm>
            <a:custGeom>
              <a:avLst/>
              <a:gdLst/>
              <a:ahLst/>
              <a:cxnLst/>
              <a:rect l="l" t="t" r="r" b="b"/>
              <a:pathLst>
                <a:path w="19878713" h="10007978">
                  <a:moveTo>
                    <a:pt x="0" y="0"/>
                  </a:moveTo>
                  <a:lnTo>
                    <a:pt x="19878713" y="0"/>
                  </a:lnTo>
                  <a:lnTo>
                    <a:pt x="19878713" y="10007978"/>
                  </a:lnTo>
                  <a:lnTo>
                    <a:pt x="0" y="1000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0023494" cy="10152757"/>
            </a:xfrm>
            <a:custGeom>
              <a:avLst/>
              <a:gdLst/>
              <a:ahLst/>
              <a:cxnLst/>
              <a:rect l="l" t="t" r="r" b="b"/>
              <a:pathLst>
                <a:path w="20023494" h="10152757">
                  <a:moveTo>
                    <a:pt x="19878714" y="10007977"/>
                  </a:moveTo>
                  <a:lnTo>
                    <a:pt x="20023494" y="10007977"/>
                  </a:lnTo>
                  <a:lnTo>
                    <a:pt x="20023494" y="10152757"/>
                  </a:lnTo>
                  <a:lnTo>
                    <a:pt x="19878714" y="10152757"/>
                  </a:lnTo>
                  <a:lnTo>
                    <a:pt x="19878714" y="100079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07977"/>
                  </a:lnTo>
                  <a:lnTo>
                    <a:pt x="0" y="10007977"/>
                  </a:lnTo>
                  <a:lnTo>
                    <a:pt x="0" y="144780"/>
                  </a:lnTo>
                  <a:close/>
                  <a:moveTo>
                    <a:pt x="0" y="10007977"/>
                  </a:moveTo>
                  <a:lnTo>
                    <a:pt x="144780" y="10007977"/>
                  </a:lnTo>
                  <a:lnTo>
                    <a:pt x="144780" y="10152757"/>
                  </a:lnTo>
                  <a:lnTo>
                    <a:pt x="0" y="10152757"/>
                  </a:lnTo>
                  <a:lnTo>
                    <a:pt x="0" y="10007977"/>
                  </a:lnTo>
                  <a:close/>
                  <a:moveTo>
                    <a:pt x="19878714" y="144780"/>
                  </a:moveTo>
                  <a:lnTo>
                    <a:pt x="20023494" y="144780"/>
                  </a:lnTo>
                  <a:lnTo>
                    <a:pt x="20023494" y="10007977"/>
                  </a:lnTo>
                  <a:lnTo>
                    <a:pt x="19878714" y="10007977"/>
                  </a:lnTo>
                  <a:lnTo>
                    <a:pt x="19878714" y="144780"/>
                  </a:lnTo>
                  <a:close/>
                  <a:moveTo>
                    <a:pt x="144780" y="10007977"/>
                  </a:moveTo>
                  <a:lnTo>
                    <a:pt x="19878714" y="10007977"/>
                  </a:lnTo>
                  <a:lnTo>
                    <a:pt x="19878714" y="10152757"/>
                  </a:lnTo>
                  <a:lnTo>
                    <a:pt x="144780" y="10152757"/>
                  </a:lnTo>
                  <a:lnTo>
                    <a:pt x="144780" y="10007977"/>
                  </a:lnTo>
                  <a:close/>
                  <a:moveTo>
                    <a:pt x="19878714" y="0"/>
                  </a:moveTo>
                  <a:lnTo>
                    <a:pt x="20023494" y="0"/>
                  </a:lnTo>
                  <a:lnTo>
                    <a:pt x="20023494" y="144780"/>
                  </a:lnTo>
                  <a:lnTo>
                    <a:pt x="19878714" y="144780"/>
                  </a:lnTo>
                  <a:lnTo>
                    <a:pt x="1987871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878714" y="0"/>
                  </a:lnTo>
                  <a:lnTo>
                    <a:pt x="1987871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909731">
            <a:off x="2043380" y="6760535"/>
            <a:ext cx="593757" cy="2386961"/>
          </a:xfrm>
          <a:custGeom>
            <a:avLst/>
            <a:gdLst/>
            <a:ahLst/>
            <a:cxnLst/>
            <a:rect l="l" t="t" r="r" b="b"/>
            <a:pathLst>
              <a:path w="593757" h="2386961">
                <a:moveTo>
                  <a:pt x="0" y="0"/>
                </a:moveTo>
                <a:lnTo>
                  <a:pt x="593756" y="0"/>
                </a:lnTo>
                <a:lnTo>
                  <a:pt x="593756" y="2386961"/>
                </a:lnTo>
                <a:lnTo>
                  <a:pt x="0" y="2386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84695" y="6029513"/>
            <a:ext cx="1410443" cy="1396920"/>
          </a:xfrm>
          <a:custGeom>
            <a:avLst/>
            <a:gdLst/>
            <a:ahLst/>
            <a:cxnLst/>
            <a:rect l="l" t="t" r="r" b="b"/>
            <a:pathLst>
              <a:path w="1410443" h="1396920">
                <a:moveTo>
                  <a:pt x="0" y="0"/>
                </a:moveTo>
                <a:lnTo>
                  <a:pt x="1410443" y="0"/>
                </a:lnTo>
                <a:lnTo>
                  <a:pt x="1410443" y="1396920"/>
                </a:lnTo>
                <a:lnTo>
                  <a:pt x="0" y="139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C7488694-8B6C-0FC4-7DB6-7E5FCFA3989B}"/>
              </a:ext>
            </a:extLst>
          </p:cNvPr>
          <p:cNvSpPr txBox="1">
            <a:spLocks noChangeAspect="1"/>
          </p:cNvSpPr>
          <p:nvPr/>
        </p:nvSpPr>
        <p:spPr>
          <a:xfrm>
            <a:off x="2133600" y="-4863583"/>
            <a:ext cx="13742708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A2EED0"/>
                </a:solidFill>
                <a:latin typeface="#9Slide07 Crocante" panose="02000000000000000000" pitchFamily="2" charset="-93"/>
              </a:rPr>
              <a:t>K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D18AB6"/>
                </a:solidFill>
                <a:latin typeface="#9Slide07 Crocante" panose="02000000000000000000" pitchFamily="2" charset="-93"/>
              </a:rPr>
              <a:t>H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3DD87"/>
                </a:solidFill>
                <a:latin typeface="#9Slide07 Crocante" panose="02000000000000000000" pitchFamily="2" charset="-93"/>
              </a:rPr>
              <a:t>Ở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94D0EA"/>
                </a:solidFill>
                <a:latin typeface="#9Slide07 Crocante" panose="02000000000000000000" pitchFamily="2" charset="-93"/>
              </a:rPr>
              <a:t>I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Crocante" panose="02000000000000000000" pitchFamily="2" charset="-93"/>
              </a:rPr>
              <a:t> 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B995DF"/>
                </a:solidFill>
                <a:latin typeface="#9Slide07 Crocante" panose="02000000000000000000" pitchFamily="2" charset="-93"/>
              </a:rPr>
              <a:t>Đ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782A2"/>
                </a:solidFill>
                <a:latin typeface="#9Slide07 Crocante" panose="02000000000000000000" pitchFamily="2" charset="-93"/>
              </a:rPr>
              <a:t>Ộ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C6F0A4"/>
                </a:solidFill>
                <a:latin typeface="#9Slide07 Crocante" panose="02000000000000000000" pitchFamily="2" charset="-93"/>
              </a:rPr>
              <a:t>N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67BD9"/>
                </a:solidFill>
                <a:latin typeface="#9Slide07 Crocante" panose="02000000000000000000" pitchFamily="2" charset="-93"/>
              </a:rPr>
              <a:t>G</a:t>
            </a:r>
            <a:endParaRPr lang="en-US" sz="19900">
              <a:ln w="47625">
                <a:solidFill>
                  <a:schemeClr val="tx1"/>
                </a:solidFill>
              </a:ln>
              <a:solidFill>
                <a:srgbClr val="E67BD9"/>
              </a:solidFill>
              <a:latin typeface="#9Slide07 Crocante" panose="02000000000000000000" pitchFamily="2" charset="-93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765A82D-F485-E97C-F856-BFC69ACB7165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667000" y="-3526746"/>
            <a:ext cx="13742708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A2EED0"/>
                </a:solidFill>
                <a:latin typeface="#9Slide07 Crocante" panose="02000000000000000000" pitchFamily="2" charset="-93"/>
              </a:rPr>
              <a:t>K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D18AB6"/>
                </a:solidFill>
                <a:latin typeface="#9Slide07 Crocante" panose="02000000000000000000" pitchFamily="2" charset="-93"/>
              </a:rPr>
              <a:t>H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3DD87"/>
                </a:solidFill>
                <a:latin typeface="#9Slide07 Crocante" panose="02000000000000000000" pitchFamily="2" charset="-93"/>
              </a:rPr>
              <a:t>Ở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94D0EA"/>
                </a:solidFill>
                <a:latin typeface="#9Slide07 Crocante" panose="02000000000000000000" pitchFamily="2" charset="-93"/>
              </a:rPr>
              <a:t>I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Crocante" panose="02000000000000000000" pitchFamily="2" charset="-93"/>
              </a:rPr>
              <a:t> 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B995DF"/>
                </a:solidFill>
                <a:latin typeface="#9Slide07 Crocante" panose="02000000000000000000" pitchFamily="2" charset="-93"/>
              </a:rPr>
              <a:t>Đ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782A2"/>
                </a:solidFill>
                <a:latin typeface="#9Slide07 Crocante" panose="02000000000000000000" pitchFamily="2" charset="-93"/>
              </a:rPr>
              <a:t>Ộ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C6F0A4"/>
                </a:solidFill>
                <a:latin typeface="#9Slide07 Crocante" panose="02000000000000000000" pitchFamily="2" charset="-93"/>
              </a:rPr>
              <a:t>N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67BD9"/>
                </a:solidFill>
                <a:latin typeface="#9Slide07 Crocante" panose="02000000000000000000" pitchFamily="2" charset="-93"/>
              </a:rPr>
              <a:t>G</a:t>
            </a:r>
            <a:endParaRPr lang="en-US" sz="19900">
              <a:ln w="47625">
                <a:solidFill>
                  <a:schemeClr val="tx1"/>
                </a:solidFill>
              </a:ln>
              <a:solidFill>
                <a:srgbClr val="E67BD9"/>
              </a:solidFill>
              <a:latin typeface="#9Slide07 Crocante" panose="02000000000000000000" pitchFamily="2" charset="-93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82BE3B6-E7C3-141C-EA83-45FDAD2F5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177" y="3101046"/>
            <a:ext cx="13741575" cy="306655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8F6E55B-695E-25E9-21A4-79F6D635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100" y="655422"/>
            <a:ext cx="15163800" cy="89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232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769" y="353865"/>
            <a:ext cx="17602462" cy="9579269"/>
            <a:chOff x="0" y="0"/>
            <a:chExt cx="21715943" cy="1181782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1571163" cy="11673048"/>
            </a:xfrm>
            <a:custGeom>
              <a:avLst/>
              <a:gdLst/>
              <a:ahLst/>
              <a:cxnLst/>
              <a:rect l="l" t="t" r="r" b="b"/>
              <a:pathLst>
                <a:path w="21571163" h="11673048">
                  <a:moveTo>
                    <a:pt x="0" y="0"/>
                  </a:moveTo>
                  <a:lnTo>
                    <a:pt x="21571163" y="0"/>
                  </a:lnTo>
                  <a:lnTo>
                    <a:pt x="21571163" y="11673048"/>
                  </a:lnTo>
                  <a:lnTo>
                    <a:pt x="0" y="11673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715943" cy="11817828"/>
            </a:xfrm>
            <a:custGeom>
              <a:avLst/>
              <a:gdLst/>
              <a:ahLst/>
              <a:cxnLst/>
              <a:rect l="l" t="t" r="r" b="b"/>
              <a:pathLst>
                <a:path w="21715943" h="11817828">
                  <a:moveTo>
                    <a:pt x="21571164" y="11673048"/>
                  </a:moveTo>
                  <a:lnTo>
                    <a:pt x="21715943" y="11673048"/>
                  </a:lnTo>
                  <a:lnTo>
                    <a:pt x="21715943" y="11817828"/>
                  </a:lnTo>
                  <a:lnTo>
                    <a:pt x="21571164" y="11817828"/>
                  </a:lnTo>
                  <a:lnTo>
                    <a:pt x="21571164" y="116730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73048"/>
                  </a:lnTo>
                  <a:lnTo>
                    <a:pt x="0" y="11673048"/>
                  </a:lnTo>
                  <a:lnTo>
                    <a:pt x="0" y="144780"/>
                  </a:lnTo>
                  <a:close/>
                  <a:moveTo>
                    <a:pt x="0" y="11673048"/>
                  </a:moveTo>
                  <a:lnTo>
                    <a:pt x="144780" y="11673048"/>
                  </a:lnTo>
                  <a:lnTo>
                    <a:pt x="144780" y="11817828"/>
                  </a:lnTo>
                  <a:lnTo>
                    <a:pt x="0" y="11817828"/>
                  </a:lnTo>
                  <a:lnTo>
                    <a:pt x="0" y="11673048"/>
                  </a:lnTo>
                  <a:close/>
                  <a:moveTo>
                    <a:pt x="21571164" y="144780"/>
                  </a:moveTo>
                  <a:lnTo>
                    <a:pt x="21715943" y="144780"/>
                  </a:lnTo>
                  <a:lnTo>
                    <a:pt x="21715943" y="11673048"/>
                  </a:lnTo>
                  <a:lnTo>
                    <a:pt x="21571164" y="11673048"/>
                  </a:lnTo>
                  <a:lnTo>
                    <a:pt x="21571164" y="144780"/>
                  </a:lnTo>
                  <a:close/>
                  <a:moveTo>
                    <a:pt x="144780" y="11673048"/>
                  </a:moveTo>
                  <a:lnTo>
                    <a:pt x="21571164" y="11673048"/>
                  </a:lnTo>
                  <a:lnTo>
                    <a:pt x="21571164" y="11817828"/>
                  </a:lnTo>
                  <a:lnTo>
                    <a:pt x="144780" y="11817828"/>
                  </a:lnTo>
                  <a:lnTo>
                    <a:pt x="144780" y="11673048"/>
                  </a:lnTo>
                  <a:close/>
                  <a:moveTo>
                    <a:pt x="21571164" y="0"/>
                  </a:moveTo>
                  <a:lnTo>
                    <a:pt x="21715943" y="0"/>
                  </a:lnTo>
                  <a:lnTo>
                    <a:pt x="21715943" y="144780"/>
                  </a:lnTo>
                  <a:lnTo>
                    <a:pt x="21571164" y="144780"/>
                  </a:lnTo>
                  <a:lnTo>
                    <a:pt x="215711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71164" y="0"/>
                  </a:lnTo>
                  <a:lnTo>
                    <a:pt x="215711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823" y="469214"/>
            <a:ext cx="17368285" cy="9353032"/>
            <a:chOff x="0" y="0"/>
            <a:chExt cx="23157713" cy="1247071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990" b="1990"/>
            <a:stretch>
              <a:fillRect/>
            </a:stretch>
          </p:blipFill>
          <p:spPr>
            <a:xfrm>
              <a:off x="0" y="0"/>
              <a:ext cx="23157713" cy="1247071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1056530"/>
            <a:ext cx="16230600" cy="8229600"/>
            <a:chOff x="0" y="0"/>
            <a:chExt cx="20023494" cy="10152757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9878713" cy="10007978"/>
            </a:xfrm>
            <a:custGeom>
              <a:avLst/>
              <a:gdLst/>
              <a:ahLst/>
              <a:cxnLst/>
              <a:rect l="l" t="t" r="r" b="b"/>
              <a:pathLst>
                <a:path w="19878713" h="10007978">
                  <a:moveTo>
                    <a:pt x="0" y="0"/>
                  </a:moveTo>
                  <a:lnTo>
                    <a:pt x="19878713" y="0"/>
                  </a:lnTo>
                  <a:lnTo>
                    <a:pt x="19878713" y="10007978"/>
                  </a:lnTo>
                  <a:lnTo>
                    <a:pt x="0" y="1000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0023494" cy="10152757"/>
            </a:xfrm>
            <a:custGeom>
              <a:avLst/>
              <a:gdLst/>
              <a:ahLst/>
              <a:cxnLst/>
              <a:rect l="l" t="t" r="r" b="b"/>
              <a:pathLst>
                <a:path w="20023494" h="10152757">
                  <a:moveTo>
                    <a:pt x="19878714" y="10007977"/>
                  </a:moveTo>
                  <a:lnTo>
                    <a:pt x="20023494" y="10007977"/>
                  </a:lnTo>
                  <a:lnTo>
                    <a:pt x="20023494" y="10152757"/>
                  </a:lnTo>
                  <a:lnTo>
                    <a:pt x="19878714" y="10152757"/>
                  </a:lnTo>
                  <a:lnTo>
                    <a:pt x="19878714" y="100079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07977"/>
                  </a:lnTo>
                  <a:lnTo>
                    <a:pt x="0" y="10007977"/>
                  </a:lnTo>
                  <a:lnTo>
                    <a:pt x="0" y="144780"/>
                  </a:lnTo>
                  <a:close/>
                  <a:moveTo>
                    <a:pt x="0" y="10007977"/>
                  </a:moveTo>
                  <a:lnTo>
                    <a:pt x="144780" y="10007977"/>
                  </a:lnTo>
                  <a:lnTo>
                    <a:pt x="144780" y="10152757"/>
                  </a:lnTo>
                  <a:lnTo>
                    <a:pt x="0" y="10152757"/>
                  </a:lnTo>
                  <a:lnTo>
                    <a:pt x="0" y="10007977"/>
                  </a:lnTo>
                  <a:close/>
                  <a:moveTo>
                    <a:pt x="19878714" y="144780"/>
                  </a:moveTo>
                  <a:lnTo>
                    <a:pt x="20023494" y="144780"/>
                  </a:lnTo>
                  <a:lnTo>
                    <a:pt x="20023494" y="10007977"/>
                  </a:lnTo>
                  <a:lnTo>
                    <a:pt x="19878714" y="10007977"/>
                  </a:lnTo>
                  <a:lnTo>
                    <a:pt x="19878714" y="144780"/>
                  </a:lnTo>
                  <a:close/>
                  <a:moveTo>
                    <a:pt x="144780" y="10007977"/>
                  </a:moveTo>
                  <a:lnTo>
                    <a:pt x="19878714" y="10007977"/>
                  </a:lnTo>
                  <a:lnTo>
                    <a:pt x="19878714" y="10152757"/>
                  </a:lnTo>
                  <a:lnTo>
                    <a:pt x="144780" y="10152757"/>
                  </a:lnTo>
                  <a:lnTo>
                    <a:pt x="144780" y="10007977"/>
                  </a:lnTo>
                  <a:close/>
                  <a:moveTo>
                    <a:pt x="19878714" y="0"/>
                  </a:moveTo>
                  <a:lnTo>
                    <a:pt x="20023494" y="0"/>
                  </a:lnTo>
                  <a:lnTo>
                    <a:pt x="20023494" y="144780"/>
                  </a:lnTo>
                  <a:lnTo>
                    <a:pt x="19878714" y="144780"/>
                  </a:lnTo>
                  <a:lnTo>
                    <a:pt x="1987871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878714" y="0"/>
                  </a:lnTo>
                  <a:lnTo>
                    <a:pt x="1987871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909731">
            <a:off x="2043380" y="6760535"/>
            <a:ext cx="593757" cy="2386961"/>
          </a:xfrm>
          <a:custGeom>
            <a:avLst/>
            <a:gdLst/>
            <a:ahLst/>
            <a:cxnLst/>
            <a:rect l="l" t="t" r="r" b="b"/>
            <a:pathLst>
              <a:path w="593757" h="2386961">
                <a:moveTo>
                  <a:pt x="0" y="0"/>
                </a:moveTo>
                <a:lnTo>
                  <a:pt x="593756" y="0"/>
                </a:lnTo>
                <a:lnTo>
                  <a:pt x="593756" y="2386961"/>
                </a:lnTo>
                <a:lnTo>
                  <a:pt x="0" y="2386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84695" y="6029513"/>
            <a:ext cx="1410443" cy="1396920"/>
          </a:xfrm>
          <a:custGeom>
            <a:avLst/>
            <a:gdLst/>
            <a:ahLst/>
            <a:cxnLst/>
            <a:rect l="l" t="t" r="r" b="b"/>
            <a:pathLst>
              <a:path w="1410443" h="1396920">
                <a:moveTo>
                  <a:pt x="0" y="0"/>
                </a:moveTo>
                <a:lnTo>
                  <a:pt x="1410443" y="0"/>
                </a:lnTo>
                <a:lnTo>
                  <a:pt x="1410443" y="1396920"/>
                </a:lnTo>
                <a:lnTo>
                  <a:pt x="0" y="1396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C7488694-8B6C-0FC4-7DB6-7E5FCFA3989B}"/>
              </a:ext>
            </a:extLst>
          </p:cNvPr>
          <p:cNvSpPr txBox="1">
            <a:spLocks noChangeAspect="1"/>
          </p:cNvSpPr>
          <p:nvPr/>
        </p:nvSpPr>
        <p:spPr>
          <a:xfrm>
            <a:off x="2133600" y="-4863583"/>
            <a:ext cx="13742708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A2EED0"/>
                </a:solidFill>
                <a:latin typeface="#9Slide07 Crocante" panose="02000000000000000000" pitchFamily="2" charset="-93"/>
              </a:rPr>
              <a:t>K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D18AB6"/>
                </a:solidFill>
                <a:latin typeface="#9Slide07 Crocante" panose="02000000000000000000" pitchFamily="2" charset="-93"/>
              </a:rPr>
              <a:t>H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3DD87"/>
                </a:solidFill>
                <a:latin typeface="#9Slide07 Crocante" panose="02000000000000000000" pitchFamily="2" charset="-93"/>
              </a:rPr>
              <a:t>Ở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94D0EA"/>
                </a:solidFill>
                <a:latin typeface="#9Slide07 Crocante" panose="02000000000000000000" pitchFamily="2" charset="-93"/>
              </a:rPr>
              <a:t>I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Crocante" panose="02000000000000000000" pitchFamily="2" charset="-93"/>
              </a:rPr>
              <a:t> 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B995DF"/>
                </a:solidFill>
                <a:latin typeface="#9Slide07 Crocante" panose="02000000000000000000" pitchFamily="2" charset="-93"/>
              </a:rPr>
              <a:t>Đ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782A2"/>
                </a:solidFill>
                <a:latin typeface="#9Slide07 Crocante" panose="02000000000000000000" pitchFamily="2" charset="-93"/>
              </a:rPr>
              <a:t>Ộ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C6F0A4"/>
                </a:solidFill>
                <a:latin typeface="#9Slide07 Crocante" panose="02000000000000000000" pitchFamily="2" charset="-93"/>
              </a:rPr>
              <a:t>N</a:t>
            </a:r>
            <a:r>
              <a:rPr lang="vi-VN" sz="19900">
                <a:ln w="47625">
                  <a:solidFill>
                    <a:schemeClr val="tx1"/>
                  </a:solidFill>
                </a:ln>
                <a:solidFill>
                  <a:srgbClr val="E67BD9"/>
                </a:solidFill>
                <a:latin typeface="#9Slide07 Crocante" panose="02000000000000000000" pitchFamily="2" charset="-93"/>
              </a:rPr>
              <a:t>G</a:t>
            </a:r>
            <a:endParaRPr lang="en-US" sz="19900">
              <a:ln w="47625">
                <a:solidFill>
                  <a:schemeClr val="tx1"/>
                </a:solidFill>
              </a:ln>
              <a:solidFill>
                <a:srgbClr val="E67BD9"/>
              </a:solidFill>
              <a:latin typeface="#9Slide07 Crocante" panose="02000000000000000000" pitchFamily="2" charset="-93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4E4BAEE-34B0-C1AC-EB7E-C175AC846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1866900"/>
            <a:ext cx="16265538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686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609600" y="571500"/>
            <a:ext cx="17068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tranh và nêu biểu hiện của sự cảm thông, giúp đỡ người gặp khó khăn.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6B3D38E-0943-1032-E6F1-ED3929223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3523" y="2727198"/>
            <a:ext cx="4891123" cy="334806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4E04D7-7E41-6040-59BA-FD76AE33A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937" t="1287" r="6647" b="5036"/>
          <a:stretch/>
        </p:blipFill>
        <p:spPr>
          <a:xfrm>
            <a:off x="6548473" y="2297251"/>
            <a:ext cx="5029200" cy="3810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998B79B-8B95-1158-E6A6-0A6A5B719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66" t="2063" r="-644" b="5033"/>
          <a:stretch/>
        </p:blipFill>
        <p:spPr>
          <a:xfrm>
            <a:off x="11963400" y="2727198"/>
            <a:ext cx="5043523" cy="3196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7663D4B-07B4-89E5-9B06-E2E27AB2A2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6" t="2683" r="6041" b="1"/>
          <a:stretch/>
        </p:blipFill>
        <p:spPr>
          <a:xfrm>
            <a:off x="1286261" y="6107251"/>
            <a:ext cx="5172555" cy="334806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12D5E66-028D-B5BB-6DA6-BD5556FC57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223" t="2027" r="2470" b="5098"/>
          <a:stretch/>
        </p:blipFill>
        <p:spPr>
          <a:xfrm>
            <a:off x="6567523" y="6088201"/>
            <a:ext cx="4769819" cy="333130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9002AA4-C4C4-22E3-16E8-EFD28CAE63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99" t="1974" r="7089" b="6716"/>
          <a:stretch/>
        </p:blipFill>
        <p:spPr>
          <a:xfrm>
            <a:off x="11825323" y="6023156"/>
            <a:ext cx="4953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477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1752600" y="7846874"/>
            <a:ext cx="14782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1: </a:t>
            </a:r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Tham gia văn nghệ gây quỹ “Xuân yêu thương”.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6B3D38E-0943-1032-E6F1-ED3929223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685800"/>
            <a:ext cx="10363200" cy="709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95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1752600" y="7846874"/>
            <a:ext cx="14782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2: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 động thăm hỏi và chia sẻ với bạn khi bạn gặp khó khăn.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9C2FB64-6204-588D-5862-2EAFE1A93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937" t="1287" r="6647" b="5036"/>
          <a:stretch/>
        </p:blipFill>
        <p:spPr>
          <a:xfrm>
            <a:off x="4305300" y="647700"/>
            <a:ext cx="9677400" cy="73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65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FCC8C27-0A44-7F7E-2F2E-69D9EB2B123A}"/>
              </a:ext>
            </a:extLst>
          </p:cNvPr>
          <p:cNvSpPr/>
          <p:nvPr/>
        </p:nvSpPr>
        <p:spPr>
          <a:xfrm>
            <a:off x="2438400" y="7846874"/>
            <a:ext cx="13411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3: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Tặng sách cho các bạn ở mái ấm tình thương.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A161FF3-B90F-944F-51EF-15E06036D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66" t="2063" r="-644" b="5033"/>
          <a:stretch/>
        </p:blipFill>
        <p:spPr>
          <a:xfrm>
            <a:off x="3429000" y="571500"/>
            <a:ext cx="11430000" cy="72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0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197</Words>
  <Application>Microsoft Office PowerPoint</Application>
  <PresentationFormat>Tùy chỉnh</PresentationFormat>
  <Paragraphs>18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Arial</vt:lpstr>
      <vt:lpstr>Calibri</vt:lpstr>
      <vt:lpstr>#9Slide02 Noi dung dai</vt:lpstr>
      <vt:lpstr>#9Slide07 Crocante</vt:lpstr>
      <vt:lpstr>#9Slide02 Tieu de dai</vt:lpstr>
      <vt:lpstr>Office Theme</vt:lpstr>
      <vt:lpstr>2_Office Theme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đạo đức</dc:title>
  <dc:subject>9Slide.vn</dc:subject>
  <dc:creator>Hi There</dc:creator>
  <dc:description>9Slide.vn</dc:description>
  <cp:lastModifiedBy>Kim Tuyền Phạm</cp:lastModifiedBy>
  <cp:revision>6</cp:revision>
  <dcterms:created xsi:type="dcterms:W3CDTF">2006-08-16T00:00:00Z</dcterms:created>
  <dcterms:modified xsi:type="dcterms:W3CDTF">2023-09-20T11:42:12Z</dcterms:modified>
  <cp:category>9Slide.vn</cp:category>
  <dc:identifier>DAFqNt_XBVA</dc:identifier>
</cp:coreProperties>
</file>